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8" r:id="rId4"/>
    <p:sldId id="275" r:id="rId5"/>
    <p:sldId id="259" r:id="rId6"/>
    <p:sldId id="276" r:id="rId7"/>
    <p:sldId id="260" r:id="rId8"/>
    <p:sldId id="263" r:id="rId9"/>
    <p:sldId id="267" r:id="rId10"/>
    <p:sldId id="278" r:id="rId11"/>
    <p:sldId id="279" r:id="rId12"/>
    <p:sldId id="277" r:id="rId13"/>
    <p:sldId id="280" r:id="rId14"/>
    <p:sldId id="281" r:id="rId15"/>
    <p:sldId id="284" r:id="rId16"/>
    <p:sldId id="282" r:id="rId17"/>
    <p:sldId id="266" r:id="rId18"/>
    <p:sldId id="265" r:id="rId19"/>
    <p:sldId id="283" r:id="rId20"/>
  </p:sldIdLst>
  <p:sldSz cx="18288000" cy="10287000"/>
  <p:notesSz cx="6858000" cy="9144000"/>
  <p:embeddedFontLst>
    <p:embeddedFont>
      <p:font typeface="Arita Dotum Medium" panose="020B0600000101010101" charset="-127"/>
      <p:regular r:id="rId22"/>
    </p:embeddedFont>
    <p:embeddedFont>
      <p:font typeface="Arita Dotum Semi-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7CD"/>
    <a:srgbClr val="00CCFF"/>
    <a:srgbClr val="FF66CC"/>
    <a:srgbClr val="00CC00"/>
    <a:srgbClr val="2BF55B"/>
    <a:srgbClr val="1004FA"/>
    <a:srgbClr val="000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486F8-1104-4050-BC54-03A30C65D6CE}" v="264" dt="2024-05-12T05:18:03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26" y="10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호 이" userId="620d19e512c6d6e0" providerId="LiveId" clId="{9A9486F8-1104-4050-BC54-03A30C65D6CE}"/>
    <pc:docChg chg="undo redo custSel addSld delSld modSld sldOrd">
      <pc:chgData name="승호 이" userId="620d19e512c6d6e0" providerId="LiveId" clId="{9A9486F8-1104-4050-BC54-03A30C65D6CE}" dt="2024-05-12T05:18:44.400" v="12548" actId="1076"/>
      <pc:docMkLst>
        <pc:docMk/>
      </pc:docMkLst>
      <pc:sldChg chg="addSp delSp modSp mod">
        <pc:chgData name="승호 이" userId="620d19e512c6d6e0" providerId="LiveId" clId="{9A9486F8-1104-4050-BC54-03A30C65D6CE}" dt="2024-05-11T13:40:52.300" v="10020"/>
        <pc:sldMkLst>
          <pc:docMk/>
          <pc:sldMk cId="0" sldId="256"/>
        </pc:sldMkLst>
        <pc:spChg chg="mod">
          <ac:chgData name="승호 이" userId="620d19e512c6d6e0" providerId="LiveId" clId="{9A9486F8-1104-4050-BC54-03A30C65D6CE}" dt="2024-05-11T04:47:56.991" v="46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08:30:54.959" v="2381" actId="20577"/>
          <ac:spMkLst>
            <pc:docMk/>
            <pc:sldMk cId="0" sldId="256"/>
            <ac:spMk id="5" creationId="{E3D844D2-1FA6-87AA-0D9A-B5D9E4E5A3C8}"/>
          </ac:spMkLst>
        </pc:spChg>
        <pc:spChg chg="mod">
          <ac:chgData name="승호 이" userId="620d19e512c6d6e0" providerId="LiveId" clId="{9A9486F8-1104-4050-BC54-03A30C65D6CE}" dt="2024-05-11T08:30:46.132" v="2379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승호 이" userId="620d19e512c6d6e0" providerId="LiveId" clId="{9A9486F8-1104-4050-BC54-03A30C65D6CE}" dt="2024-05-11T04:49:02.095" v="68" actId="1076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04:47:34.828" v="40" actId="478"/>
          <ac:spMkLst>
            <pc:docMk/>
            <pc:sldMk cId="0" sldId="256"/>
            <ac:spMk id="10" creationId="{00000000-0000-0000-0000-000000000000}"/>
          </ac:spMkLst>
        </pc:spChg>
        <pc:spChg chg="add mod ord">
          <ac:chgData name="승호 이" userId="620d19e512c6d6e0" providerId="LiveId" clId="{9A9486F8-1104-4050-BC54-03A30C65D6CE}" dt="2024-05-11T08:27:43.001" v="2236" actId="14100"/>
          <ac:spMkLst>
            <pc:docMk/>
            <pc:sldMk cId="0" sldId="256"/>
            <ac:spMk id="10" creationId="{9661F716-50AF-2C94-81F8-2EEA4D2A607F}"/>
          </ac:spMkLst>
        </pc:spChg>
        <pc:picChg chg="add mod">
          <ac:chgData name="승호 이" userId="620d19e512c6d6e0" providerId="LiveId" clId="{9A9486F8-1104-4050-BC54-03A30C65D6CE}" dt="2024-05-11T13:40:52.300" v="10020"/>
          <ac:picMkLst>
            <pc:docMk/>
            <pc:sldMk cId="0" sldId="256"/>
            <ac:picMk id="13" creationId="{E01FC485-713D-3267-4341-294FE4C07B6C}"/>
          </ac:picMkLst>
        </pc:picChg>
      </pc:sldChg>
      <pc:sldChg chg="addSp delSp modSp del mod">
        <pc:chgData name="승호 이" userId="620d19e512c6d6e0" providerId="LiveId" clId="{9A9486F8-1104-4050-BC54-03A30C65D6CE}" dt="2024-05-11T05:03:16.876" v="405" actId="47"/>
        <pc:sldMkLst>
          <pc:docMk/>
          <pc:sldMk cId="0" sldId="257"/>
        </pc:sldMkLst>
        <pc:spChg chg="mod">
          <ac:chgData name="승호 이" userId="620d19e512c6d6e0" providerId="LiveId" clId="{9A9486F8-1104-4050-BC54-03A30C65D6CE}" dt="2024-05-11T04:59:02.927" v="256" actId="1076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04:54:38.091" v="124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22.406" v="175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22.406" v="175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22.406" v="175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22.406" v="175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22.406" v="175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5.396" v="178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6.507" v="179" actId="478"/>
          <ac:spMkLst>
            <pc:docMk/>
            <pc:sldMk cId="0" sldId="257"/>
            <ac:spMk id="12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8.046" v="180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9.297" v="181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1.383" v="176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승호 이" userId="620d19e512c6d6e0" providerId="LiveId" clId="{9A9486F8-1104-4050-BC54-03A30C65D6CE}" dt="2024-05-11T04:56:33.260" v="177" actId="47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승호 이" userId="620d19e512c6d6e0" providerId="LiveId" clId="{9A9486F8-1104-4050-BC54-03A30C65D6CE}" dt="2024-05-11T04:51:57.936" v="106" actId="20577"/>
          <ac:spMkLst>
            <pc:docMk/>
            <pc:sldMk cId="0" sldId="257"/>
            <ac:spMk id="19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04:54:45.648" v="129" actId="767"/>
          <ac:spMkLst>
            <pc:docMk/>
            <pc:sldMk cId="0" sldId="257"/>
            <ac:spMk id="58" creationId="{8E9C4413-81D7-35A3-7554-65F3F17E1D36}"/>
          </ac:spMkLst>
        </pc:spChg>
        <pc:spChg chg="add mod">
          <ac:chgData name="승호 이" userId="620d19e512c6d6e0" providerId="LiveId" clId="{9A9486F8-1104-4050-BC54-03A30C65D6CE}" dt="2024-05-11T04:58:59.784" v="255" actId="1076"/>
          <ac:spMkLst>
            <pc:docMk/>
            <pc:sldMk cId="0" sldId="257"/>
            <ac:spMk id="59" creationId="{FA7D05B8-D9E4-7DBE-C622-86B5BD919A8C}"/>
          </ac:spMkLst>
        </pc:spChg>
        <pc:spChg chg="add mod">
          <ac:chgData name="승호 이" userId="620d19e512c6d6e0" providerId="LiveId" clId="{9A9486F8-1104-4050-BC54-03A30C65D6CE}" dt="2024-05-11T04:58:59.784" v="255" actId="1076"/>
          <ac:spMkLst>
            <pc:docMk/>
            <pc:sldMk cId="0" sldId="257"/>
            <ac:spMk id="60" creationId="{A40836B0-A45E-F5CF-070C-471C08721334}"/>
          </ac:spMkLst>
        </pc:spChg>
        <pc:spChg chg="add mod">
          <ac:chgData name="승호 이" userId="620d19e512c6d6e0" providerId="LiveId" clId="{9A9486F8-1104-4050-BC54-03A30C65D6CE}" dt="2024-05-11T04:58:59.784" v="255" actId="1076"/>
          <ac:spMkLst>
            <pc:docMk/>
            <pc:sldMk cId="0" sldId="257"/>
            <ac:spMk id="61" creationId="{B70902F5-CC8D-3C16-F476-5615D29809B3}"/>
          </ac:spMkLst>
        </pc:spChg>
        <pc:spChg chg="add mod">
          <ac:chgData name="승호 이" userId="620d19e512c6d6e0" providerId="LiveId" clId="{9A9486F8-1104-4050-BC54-03A30C65D6CE}" dt="2024-05-11T04:58:59.784" v="255" actId="1076"/>
          <ac:spMkLst>
            <pc:docMk/>
            <pc:sldMk cId="0" sldId="257"/>
            <ac:spMk id="62" creationId="{3FEA7B7C-2C39-EFD7-082C-C0CB3456BFD7}"/>
          </ac:spMkLst>
        </pc:spChg>
        <pc:spChg chg="add mod">
          <ac:chgData name="승호 이" userId="620d19e512c6d6e0" providerId="LiveId" clId="{9A9486F8-1104-4050-BC54-03A30C65D6CE}" dt="2024-05-11T04:58:59.784" v="255" actId="1076"/>
          <ac:spMkLst>
            <pc:docMk/>
            <pc:sldMk cId="0" sldId="257"/>
            <ac:spMk id="63" creationId="{D178B6BC-0288-834D-F8A3-609181088C05}"/>
          </ac:spMkLst>
        </pc:spChg>
        <pc:grpChg chg="del">
          <ac:chgData name="승호 이" userId="620d19e512c6d6e0" providerId="LiveId" clId="{9A9486F8-1104-4050-BC54-03A30C65D6CE}" dt="2024-05-11T04:51:10.920" v="70" actId="478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4:58:59.784" v="255" actId="1076"/>
          <ac:grpSpMkLst>
            <pc:docMk/>
            <pc:sldMk cId="0" sldId="257"/>
            <ac:grpSpMk id="22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25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4:58:59.784" v="255" actId="1076"/>
          <ac:grpSpMkLst>
            <pc:docMk/>
            <pc:sldMk cId="0" sldId="257"/>
            <ac:grpSpMk id="28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31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4:58:59.784" v="255" actId="1076"/>
          <ac:grpSpMkLst>
            <pc:docMk/>
            <pc:sldMk cId="0" sldId="257"/>
            <ac:grpSpMk id="34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37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4:58:59.784" v="255" actId="1076"/>
          <ac:grpSpMkLst>
            <pc:docMk/>
            <pc:sldMk cId="0" sldId="257"/>
            <ac:grpSpMk id="40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43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4:58:59.784" v="255" actId="1076"/>
          <ac:grpSpMkLst>
            <pc:docMk/>
            <pc:sldMk cId="0" sldId="257"/>
            <ac:grpSpMk id="46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49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40.322" v="182" actId="478"/>
          <ac:grpSpMkLst>
            <pc:docMk/>
            <pc:sldMk cId="0" sldId="257"/>
            <ac:grpSpMk id="52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4:56:22.406" v="175" actId="478"/>
          <ac:grpSpMkLst>
            <pc:docMk/>
            <pc:sldMk cId="0" sldId="257"/>
            <ac:grpSpMk id="55" creationId="{00000000-0000-0000-0000-000000000000}"/>
          </ac:grpSpMkLst>
        </pc:grpChg>
      </pc:sldChg>
      <pc:sldChg chg="addSp delSp modSp mod">
        <pc:chgData name="승호 이" userId="620d19e512c6d6e0" providerId="LiveId" clId="{9A9486F8-1104-4050-BC54-03A30C65D6CE}" dt="2024-05-11T12:34:33.611" v="8305" actId="1076"/>
        <pc:sldMkLst>
          <pc:docMk/>
          <pc:sldMk cId="0" sldId="258"/>
        </pc:sldMkLst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4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5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7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8" creationId="{00000000-0000-0000-0000-000000000000}"/>
          </ac:spMkLst>
        </pc:spChg>
        <pc:spChg chg="mod">
          <ac:chgData name="승호 이" userId="620d19e512c6d6e0" providerId="LiveId" clId="{9A9486F8-1104-4050-BC54-03A30C65D6CE}" dt="2024-05-11T11:56:09.528" v="7645" actId="20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11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15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17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19" creationId="{00000000-0000-0000-0000-000000000000}"/>
          </ac:spMkLst>
        </pc:spChg>
        <pc:spChg chg="del">
          <ac:chgData name="승호 이" userId="620d19e512c6d6e0" providerId="LiveId" clId="{9A9486F8-1104-4050-BC54-03A30C65D6CE}" dt="2024-05-11T05:07:14.612" v="490" actId="478"/>
          <ac:spMkLst>
            <pc:docMk/>
            <pc:sldMk cId="0" sldId="258"/>
            <ac:spMk id="20" creationId="{00000000-0000-0000-0000-000000000000}"/>
          </ac:spMkLst>
        </pc:spChg>
        <pc:spChg chg="mod">
          <ac:chgData name="승호 이" userId="620d19e512c6d6e0" providerId="LiveId" clId="{9A9486F8-1104-4050-BC54-03A30C65D6CE}" dt="2024-05-11T11:56:12.867" v="7646" actId="207"/>
          <ac:spMkLst>
            <pc:docMk/>
            <pc:sldMk cId="0" sldId="258"/>
            <ac:spMk id="23" creationId="{1A220FF5-74BC-C4D6-ACA7-F5F55E42AFD9}"/>
          </ac:spMkLst>
        </pc:spChg>
        <pc:spChg chg="mod">
          <ac:chgData name="승호 이" userId="620d19e512c6d6e0" providerId="LiveId" clId="{9A9486F8-1104-4050-BC54-03A30C65D6CE}" dt="2024-05-11T12:34:10.826" v="8302" actId="20577"/>
          <ac:spMkLst>
            <pc:docMk/>
            <pc:sldMk cId="0" sldId="258"/>
            <ac:spMk id="24" creationId="{CDD19A01-4560-E8D8-2639-0AC45A343DF0}"/>
          </ac:spMkLst>
        </pc:spChg>
        <pc:spChg chg="add mod">
          <ac:chgData name="승호 이" userId="620d19e512c6d6e0" providerId="LiveId" clId="{9A9486F8-1104-4050-BC54-03A30C65D6CE}" dt="2024-05-11T08:35:53.413" v="2460" actId="6559"/>
          <ac:spMkLst>
            <pc:docMk/>
            <pc:sldMk cId="0" sldId="258"/>
            <ac:spMk id="25" creationId="{4D706D84-52EE-424D-0486-043AF414C12B}"/>
          </ac:spMkLst>
        </pc:spChg>
        <pc:grpChg chg="del">
          <ac:chgData name="승호 이" userId="620d19e512c6d6e0" providerId="LiveId" clId="{9A9486F8-1104-4050-BC54-03A30C65D6CE}" dt="2024-05-11T05:20:31.822" v="721" actId="478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05:25:07.040" v="958" actId="14100"/>
          <ac:grpSpMkLst>
            <pc:docMk/>
            <pc:sldMk cId="0" sldId="258"/>
            <ac:grpSpMk id="6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2:34:33.611" v="8305" actId="1076"/>
          <ac:grpSpMkLst>
            <pc:docMk/>
            <pc:sldMk cId="0" sldId="258"/>
            <ac:grpSpMk id="9" creationId="{00000000-0000-0000-0000-000000000000}"/>
          </ac:grpSpMkLst>
        </pc:grpChg>
        <pc:grpChg chg="del mod">
          <ac:chgData name="승호 이" userId="620d19e512c6d6e0" providerId="LiveId" clId="{9A9486F8-1104-4050-BC54-03A30C65D6CE}" dt="2024-05-11T05:30:25.653" v="1191" actId="478"/>
          <ac:grpSpMkLst>
            <pc:docMk/>
            <pc:sldMk cId="0" sldId="258"/>
            <ac:grpSpMk id="12" creationId="{00000000-0000-0000-0000-000000000000}"/>
          </ac:grpSpMkLst>
        </pc:grpChg>
        <pc:grpChg chg="add mod">
          <ac:chgData name="승호 이" userId="620d19e512c6d6e0" providerId="LiveId" clId="{9A9486F8-1104-4050-BC54-03A30C65D6CE}" dt="2024-05-11T12:34:21.875" v="8304" actId="1076"/>
          <ac:grpSpMkLst>
            <pc:docMk/>
            <pc:sldMk cId="0" sldId="258"/>
            <ac:grpSpMk id="22" creationId="{A5F4DA54-A9F9-2354-64D2-7DE4078224D1}"/>
          </ac:grpSpMkLst>
        </pc:grpChg>
        <pc:picChg chg="add mod">
          <ac:chgData name="승호 이" userId="620d19e512c6d6e0" providerId="LiveId" clId="{9A9486F8-1104-4050-BC54-03A30C65D6CE}" dt="2024-05-11T08:53:17.194" v="2707" actId="1076"/>
          <ac:picMkLst>
            <pc:docMk/>
            <pc:sldMk cId="0" sldId="258"/>
            <ac:picMk id="21" creationId="{8AFB4CF4-6A51-6F7B-DD4F-F4E4F38A5F93}"/>
          </ac:picMkLst>
        </pc:picChg>
      </pc:sldChg>
      <pc:sldChg chg="addSp delSp modSp mod ord">
        <pc:chgData name="승호 이" userId="620d19e512c6d6e0" providerId="LiveId" clId="{9A9486F8-1104-4050-BC54-03A30C65D6CE}" dt="2024-05-11T09:19:26.556" v="3414" actId="20577"/>
        <pc:sldMkLst>
          <pc:docMk/>
          <pc:sldMk cId="0" sldId="259"/>
        </pc:sldMkLst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2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4" creationId="{00000000-0000-0000-0000-000000000000}"/>
          </ac:spMkLst>
        </pc:spChg>
        <pc:spChg chg="mod">
          <ac:chgData name="승호 이" userId="620d19e512c6d6e0" providerId="LiveId" clId="{9A9486F8-1104-4050-BC54-03A30C65D6CE}" dt="2024-05-11T05:45:41.602" v="1910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승호 이" userId="620d19e512c6d6e0" providerId="LiveId" clId="{9A9486F8-1104-4050-BC54-03A30C65D6CE}" dt="2024-05-11T08:35:40.425" v="2458" actId="14100"/>
          <ac:spMkLst>
            <pc:docMk/>
            <pc:sldMk cId="0" sldId="259"/>
            <ac:spMk id="6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6:22.237" v="1913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승호 이" userId="620d19e512c6d6e0" providerId="LiveId" clId="{9A9486F8-1104-4050-BC54-03A30C65D6CE}" dt="2024-05-11T05:45:54.444" v="1912" actId="478"/>
          <ac:spMkLst>
            <pc:docMk/>
            <pc:sldMk cId="0" sldId="259"/>
            <ac:spMk id="11" creationId="{00000000-0000-0000-0000-000000000000}"/>
          </ac:spMkLst>
        </pc:spChg>
        <pc:spChg chg="mod ord">
          <ac:chgData name="승호 이" userId="620d19e512c6d6e0" providerId="LiveId" clId="{9A9486F8-1104-4050-BC54-03A30C65D6CE}" dt="2024-05-11T08:56:31.773" v="2720" actId="16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승호 이" userId="620d19e512c6d6e0" providerId="LiveId" clId="{9A9486F8-1104-4050-BC54-03A30C65D6CE}" dt="2024-05-11T06:01:33.780" v="2208" actId="2057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9:26.556" v="3414" actId="20577"/>
          <ac:spMkLst>
            <pc:docMk/>
            <pc:sldMk cId="0" sldId="259"/>
            <ac:spMk id="17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08:37:29.401" v="2489" actId="1076"/>
          <ac:spMkLst>
            <pc:docMk/>
            <pc:sldMk cId="0" sldId="259"/>
            <ac:spMk id="19" creationId="{A559567E-AA5C-E4D8-5F63-2FBF2BC1C10E}"/>
          </ac:spMkLst>
        </pc:spChg>
        <pc:picChg chg="add mod">
          <ac:chgData name="승호 이" userId="620d19e512c6d6e0" providerId="LiveId" clId="{9A9486F8-1104-4050-BC54-03A30C65D6CE}" dt="2024-05-11T05:55:40.843" v="2103" actId="1076"/>
          <ac:picMkLst>
            <pc:docMk/>
            <pc:sldMk cId="0" sldId="259"/>
            <ac:picMk id="18" creationId="{DAACA3DE-0C05-2420-631C-7AEB467A57B1}"/>
          </ac:picMkLst>
        </pc:picChg>
        <pc:picChg chg="add del mod">
          <ac:chgData name="승호 이" userId="620d19e512c6d6e0" providerId="LiveId" clId="{9A9486F8-1104-4050-BC54-03A30C65D6CE}" dt="2024-05-11T05:57:51.610" v="2114" actId="478"/>
          <ac:picMkLst>
            <pc:docMk/>
            <pc:sldMk cId="0" sldId="259"/>
            <ac:picMk id="21" creationId="{63C1195C-6F96-671E-E600-D83CCF4999EB}"/>
          </ac:picMkLst>
        </pc:picChg>
        <pc:picChg chg="add mod ord">
          <ac:chgData name="승호 이" userId="620d19e512c6d6e0" providerId="LiveId" clId="{9A9486F8-1104-4050-BC54-03A30C65D6CE}" dt="2024-05-11T08:37:37.241" v="2490" actId="14100"/>
          <ac:picMkLst>
            <pc:docMk/>
            <pc:sldMk cId="0" sldId="259"/>
            <ac:picMk id="22" creationId="{3F0CDEF1-A909-D49E-E5E6-B9A7958BB8F5}"/>
          </ac:picMkLst>
        </pc:picChg>
      </pc:sldChg>
      <pc:sldChg chg="addSp delSp modSp mod">
        <pc:chgData name="승호 이" userId="620d19e512c6d6e0" providerId="LiveId" clId="{9A9486F8-1104-4050-BC54-03A30C65D6CE}" dt="2024-05-11T13:24:16.974" v="9973" actId="14100"/>
        <pc:sldMkLst>
          <pc:docMk/>
          <pc:sldMk cId="0" sldId="260"/>
        </pc:sldMkLst>
        <pc:spChg chg="del mod">
          <ac:chgData name="승호 이" userId="620d19e512c6d6e0" providerId="LiveId" clId="{9A9486F8-1104-4050-BC54-03A30C65D6CE}" dt="2024-05-11T10:37:24.223" v="5234" actId="478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3:24:16.974" v="9973" actId="14100"/>
          <ac:spMkLst>
            <pc:docMk/>
            <pc:sldMk cId="0" sldId="260"/>
            <ac:spMk id="6" creationId="{82315406-F8D1-8ECE-D3C0-D632C5E61E8B}"/>
          </ac:spMkLst>
        </pc:spChg>
        <pc:spChg chg="mod">
          <ac:chgData name="승호 이" userId="620d19e512c6d6e0" providerId="LiveId" clId="{9A9486F8-1104-4050-BC54-03A30C65D6CE}" dt="2024-05-11T10:22:13.521" v="4403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승호 이" userId="620d19e512c6d6e0" providerId="LiveId" clId="{9A9486F8-1104-4050-BC54-03A30C65D6CE}" dt="2024-05-11T10:43:50.633" v="5644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5:37.375" v="4731" actId="2057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승호 이" userId="620d19e512c6d6e0" providerId="LiveId" clId="{9A9486F8-1104-4050-BC54-03A30C65D6CE}" dt="2024-05-11T10:39:55.626" v="5280" actId="2057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4:16.982" v="4651" actId="255"/>
          <ac:spMkLst>
            <pc:docMk/>
            <pc:sldMk cId="0" sldId="260"/>
            <ac:spMk id="20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10:37:20.066" v="5232" actId="478"/>
          <ac:spMkLst>
            <pc:docMk/>
            <pc:sldMk cId="0" sldId="260"/>
            <ac:spMk id="21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6:29.885" v="4867" actId="1076"/>
          <ac:spMkLst>
            <pc:docMk/>
            <pc:sldMk cId="0" sldId="260"/>
            <ac:spMk id="22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10:37:28.167" v="5237" actId="478"/>
          <ac:spMkLst>
            <pc:docMk/>
            <pc:sldMk cId="0" sldId="260"/>
            <ac:spMk id="23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10:28:26.530" v="4925" actId="478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1:51.823" v="4371" actId="20577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승호 이" userId="620d19e512c6d6e0" providerId="LiveId" clId="{9A9486F8-1104-4050-BC54-03A30C65D6CE}" dt="2024-05-11T13:24:04.974" v="9970" actId="1076"/>
          <ac:spMkLst>
            <pc:docMk/>
            <pc:sldMk cId="0" sldId="260"/>
            <ac:spMk id="26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5:04.103" v="4683" actId="20577"/>
          <ac:spMkLst>
            <pc:docMk/>
            <pc:sldMk cId="0" sldId="260"/>
            <ac:spMk id="30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4:54.100" v="4655" actId="20577"/>
          <ac:spMkLst>
            <pc:docMk/>
            <pc:sldMk cId="0" sldId="260"/>
            <ac:spMk id="31" creationId="{00000000-0000-0000-0000-000000000000}"/>
          </ac:spMkLst>
        </pc:spChg>
        <pc:spChg chg="del">
          <ac:chgData name="승호 이" userId="620d19e512c6d6e0" providerId="LiveId" clId="{9A9486F8-1104-4050-BC54-03A30C65D6CE}" dt="2024-05-11T10:22:04.253" v="4372" actId="478"/>
          <ac:spMkLst>
            <pc:docMk/>
            <pc:sldMk cId="0" sldId="260"/>
            <ac:spMk id="32" creationId="{00000000-0000-0000-0000-000000000000}"/>
          </ac:spMkLst>
        </pc:spChg>
        <pc:spChg chg="mod">
          <ac:chgData name="승호 이" userId="620d19e512c6d6e0" providerId="LiveId" clId="{9A9486F8-1104-4050-BC54-03A30C65D6CE}" dt="2024-05-11T10:28:06.600" v="4922"/>
          <ac:spMkLst>
            <pc:docMk/>
            <pc:sldMk cId="0" sldId="260"/>
            <ac:spMk id="36" creationId="{00000000-0000-0000-0000-000000000000}"/>
          </ac:spMkLst>
        </pc:spChg>
        <pc:spChg chg="mod">
          <ac:chgData name="승호 이" userId="620d19e512c6d6e0" providerId="LiveId" clId="{9A9486F8-1104-4050-BC54-03A30C65D6CE}" dt="2024-05-11T10:41:35.209" v="5477" actId="20577"/>
          <ac:spMkLst>
            <pc:docMk/>
            <pc:sldMk cId="0" sldId="260"/>
            <ac:spMk id="40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0:37:09.855" v="5228" actId="1076"/>
          <ac:spMkLst>
            <pc:docMk/>
            <pc:sldMk cId="0" sldId="260"/>
            <ac:spMk id="41" creationId="{3C77B700-B891-B60A-3321-B12EED5D494E}"/>
          </ac:spMkLst>
        </pc:spChg>
        <pc:spChg chg="add mod">
          <ac:chgData name="승호 이" userId="620d19e512c6d6e0" providerId="LiveId" clId="{9A9486F8-1104-4050-BC54-03A30C65D6CE}" dt="2024-05-11T10:42:22.119" v="5604" actId="1076"/>
          <ac:spMkLst>
            <pc:docMk/>
            <pc:sldMk cId="0" sldId="260"/>
            <ac:spMk id="42" creationId="{27007D3D-F5BF-67C2-682C-1A4CC51C5C08}"/>
          </ac:spMkLst>
        </pc:spChg>
        <pc:spChg chg="add mod">
          <ac:chgData name="승호 이" userId="620d19e512c6d6e0" providerId="LiveId" clId="{9A9486F8-1104-4050-BC54-03A30C65D6CE}" dt="2024-05-11T10:41:05.423" v="5439" actId="1076"/>
          <ac:spMkLst>
            <pc:docMk/>
            <pc:sldMk cId="0" sldId="260"/>
            <ac:spMk id="43" creationId="{CFECEE97-E954-3A4D-87DD-86AC43BD0378}"/>
          </ac:spMkLst>
        </pc:spChg>
        <pc:spChg chg="add mod">
          <ac:chgData name="승호 이" userId="620d19e512c6d6e0" providerId="LiveId" clId="{9A9486F8-1104-4050-BC54-03A30C65D6CE}" dt="2024-05-11T10:44:11.295" v="5715" actId="1076"/>
          <ac:spMkLst>
            <pc:docMk/>
            <pc:sldMk cId="0" sldId="260"/>
            <ac:spMk id="44" creationId="{E9F633B1-D171-01A5-AF88-D1602FFD0A12}"/>
          </ac:spMkLst>
        </pc:spChg>
        <pc:grpChg chg="mod">
          <ac:chgData name="승호 이" userId="620d19e512c6d6e0" providerId="LiveId" clId="{9A9486F8-1104-4050-BC54-03A30C65D6CE}" dt="2024-05-11T10:24:35.668" v="4653" actId="1076"/>
          <ac:grpSpMkLst>
            <pc:docMk/>
            <pc:sldMk cId="0" sldId="260"/>
            <ac:grpSpMk id="2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3:03.927" v="4555" actId="14100"/>
          <ac:grpSpMkLst>
            <pc:docMk/>
            <pc:sldMk cId="0" sldId="260"/>
            <ac:grpSpMk id="7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3:03.927" v="4555" actId="14100"/>
          <ac:grpSpMkLst>
            <pc:docMk/>
            <pc:sldMk cId="0" sldId="260"/>
            <ac:grpSpMk id="11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3:03.927" v="4555" actId="14100"/>
          <ac:grpSpMkLst>
            <pc:docMk/>
            <pc:sldMk cId="0" sldId="260"/>
            <ac:grpSpMk id="14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3:03.927" v="4555" actId="14100"/>
          <ac:grpSpMkLst>
            <pc:docMk/>
            <pc:sldMk cId="0" sldId="260"/>
            <ac:grpSpMk id="17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7:59.990" v="4915" actId="1076"/>
          <ac:grpSpMkLst>
            <pc:docMk/>
            <pc:sldMk cId="0" sldId="260"/>
            <ac:grpSpMk id="33" creationId="{00000000-0000-0000-0000-000000000000}"/>
          </ac:grpSpMkLst>
        </pc:grpChg>
        <pc:grpChg chg="mod">
          <ac:chgData name="승호 이" userId="620d19e512c6d6e0" providerId="LiveId" clId="{9A9486F8-1104-4050-BC54-03A30C65D6CE}" dt="2024-05-11T10:23:03.927" v="4555" actId="14100"/>
          <ac:grpSpMkLst>
            <pc:docMk/>
            <pc:sldMk cId="0" sldId="260"/>
            <ac:grpSpMk id="37" creationId="{00000000-0000-0000-0000-000000000000}"/>
          </ac:grpSpMkLst>
        </pc:grpChg>
      </pc:sldChg>
      <pc:sldChg chg="delSp modSp del mod ord">
        <pc:chgData name="승호 이" userId="620d19e512c6d6e0" providerId="LiveId" clId="{9A9486F8-1104-4050-BC54-03A30C65D6CE}" dt="2024-05-11T13:11:15.653" v="9661" actId="47"/>
        <pc:sldMkLst>
          <pc:docMk/>
          <pc:sldMk cId="0" sldId="261"/>
        </pc:sldMkLst>
        <pc:spChg chg="del mod">
          <ac:chgData name="승호 이" userId="620d19e512c6d6e0" providerId="LiveId" clId="{9A9486F8-1104-4050-BC54-03A30C65D6CE}" dt="2024-05-11T08:54:57.921" v="2718" actId="478"/>
          <ac:spMkLst>
            <pc:docMk/>
            <pc:sldMk cId="0" sldId="261"/>
            <ac:spMk id="13" creationId="{00000000-0000-0000-0000-000000000000}"/>
          </ac:spMkLst>
        </pc:spChg>
      </pc:sldChg>
      <pc:sldChg chg="del">
        <pc:chgData name="승호 이" userId="620d19e512c6d6e0" providerId="LiveId" clId="{9A9486F8-1104-4050-BC54-03A30C65D6CE}" dt="2024-05-11T08:49:02.831" v="2655" actId="47"/>
        <pc:sldMkLst>
          <pc:docMk/>
          <pc:sldMk cId="0" sldId="262"/>
        </pc:sldMkLst>
      </pc:sldChg>
      <pc:sldChg chg="addSp delSp modSp mod ord">
        <pc:chgData name="승호 이" userId="620d19e512c6d6e0" providerId="LiveId" clId="{9A9486F8-1104-4050-BC54-03A30C65D6CE}" dt="2024-05-11T11:45:27.797" v="7320" actId="20577"/>
        <pc:sldMkLst>
          <pc:docMk/>
          <pc:sldMk cId="0" sldId="263"/>
        </pc:sldMkLst>
        <pc:spChg chg="mod">
          <ac:chgData name="승호 이" userId="620d19e512c6d6e0" providerId="LiveId" clId="{9A9486F8-1104-4050-BC54-03A30C65D6CE}" dt="2024-05-11T11:45:27.797" v="7320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승호 이" userId="620d19e512c6d6e0" providerId="LiveId" clId="{9A9486F8-1104-4050-BC54-03A30C65D6CE}" dt="2024-05-11T11:42:19.660" v="6962" actId="113"/>
          <ac:spMkLst>
            <pc:docMk/>
            <pc:sldMk cId="0" sldId="263"/>
            <ac:spMk id="5" creationId="{00000000-0000-0000-0000-000000000000}"/>
          </ac:spMkLst>
        </pc:spChg>
        <pc:spChg chg="del">
          <ac:chgData name="승호 이" userId="620d19e512c6d6e0" providerId="LiveId" clId="{9A9486F8-1104-4050-BC54-03A30C65D6CE}" dt="2024-05-11T09:28:46.285" v="3474" actId="478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1:40:03.257" v="6750" actId="1076"/>
          <ac:spMkLst>
            <pc:docMk/>
            <pc:sldMk cId="0" sldId="263"/>
            <ac:spMk id="6" creationId="{F29FB264-2563-7ACC-82AC-D199DE2B4053}"/>
          </ac:spMkLst>
        </pc:spChg>
        <pc:spChg chg="del">
          <ac:chgData name="승호 이" userId="620d19e512c6d6e0" providerId="LiveId" clId="{9A9486F8-1104-4050-BC54-03A30C65D6CE}" dt="2024-05-11T09:28:41.075" v="3471" actId="478"/>
          <ac:spMkLst>
            <pc:docMk/>
            <pc:sldMk cId="0" sldId="263"/>
            <ac:spMk id="7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1:40:03.257" v="6750" actId="1076"/>
          <ac:spMkLst>
            <pc:docMk/>
            <pc:sldMk cId="0" sldId="263"/>
            <ac:spMk id="7" creationId="{705AA0CF-9B2D-5291-CCC9-D5BEEDDCBEC4}"/>
          </ac:spMkLst>
        </pc:spChg>
        <pc:spChg chg="mod">
          <ac:chgData name="승호 이" userId="620d19e512c6d6e0" providerId="LiveId" clId="{9A9486F8-1104-4050-BC54-03A30C65D6CE}" dt="2024-05-11T10:50:30.208" v="5779" actId="20577"/>
          <ac:spMkLst>
            <pc:docMk/>
            <pc:sldMk cId="0" sldId="263"/>
            <ac:spMk id="11" creationId="{00000000-0000-0000-0000-000000000000}"/>
          </ac:spMkLst>
        </pc:spChg>
        <pc:spChg chg="del">
          <ac:chgData name="승호 이" userId="620d19e512c6d6e0" providerId="LiveId" clId="{9A9486F8-1104-4050-BC54-03A30C65D6CE}" dt="2024-05-11T08:49:13.096" v="2656" actId="478"/>
          <ac:spMkLst>
            <pc:docMk/>
            <pc:sldMk cId="0" sldId="263"/>
            <ac:spMk id="13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1T11:14:17.432" v="5815" actId="478"/>
          <ac:spMkLst>
            <pc:docMk/>
            <pc:sldMk cId="0" sldId="263"/>
            <ac:spMk id="13" creationId="{004BD3D8-A766-FF83-8572-4139B0E8C1DE}"/>
          </ac:spMkLst>
        </pc:spChg>
        <pc:spChg chg="add del mod">
          <ac:chgData name="승호 이" userId="620d19e512c6d6e0" providerId="LiveId" clId="{9A9486F8-1104-4050-BC54-03A30C65D6CE}" dt="2024-05-11T11:24:21.883" v="5954" actId="478"/>
          <ac:spMkLst>
            <pc:docMk/>
            <pc:sldMk cId="0" sldId="263"/>
            <ac:spMk id="13" creationId="{CA0B310F-C5CD-FEE9-B975-C2F93296ED14}"/>
          </ac:spMkLst>
        </pc:spChg>
        <pc:spChg chg="del mod">
          <ac:chgData name="승호 이" userId="620d19e512c6d6e0" providerId="LiveId" clId="{9A9486F8-1104-4050-BC54-03A30C65D6CE}" dt="2024-05-11T09:28:45.250" v="3473" actId="478"/>
          <ac:spMkLst>
            <pc:docMk/>
            <pc:sldMk cId="0" sldId="263"/>
            <ac:spMk id="14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1:40:19.153" v="6753" actId="1076"/>
          <ac:spMkLst>
            <pc:docMk/>
            <pc:sldMk cId="0" sldId="263"/>
            <ac:spMk id="14" creationId="{0C9DA5D9-2BF2-C125-97B5-C92D802FF77B}"/>
          </ac:spMkLst>
        </pc:spChg>
        <pc:spChg chg="add mod">
          <ac:chgData name="승호 이" userId="620d19e512c6d6e0" providerId="LiveId" clId="{9A9486F8-1104-4050-BC54-03A30C65D6CE}" dt="2024-05-11T11:15:09.513" v="5861" actId="1076"/>
          <ac:spMkLst>
            <pc:docMk/>
            <pc:sldMk cId="0" sldId="263"/>
            <ac:spMk id="15" creationId="{C1E5C7E6-9AA8-DB21-875C-D2CF080804EB}"/>
          </ac:spMkLst>
        </pc:spChg>
        <pc:spChg chg="add mod">
          <ac:chgData name="승호 이" userId="620d19e512c6d6e0" providerId="LiveId" clId="{9A9486F8-1104-4050-BC54-03A30C65D6CE}" dt="2024-05-11T11:14:30.532" v="5840"/>
          <ac:spMkLst>
            <pc:docMk/>
            <pc:sldMk cId="0" sldId="263"/>
            <ac:spMk id="16" creationId="{10E7B990-43B6-B977-04C2-15497ED37D97}"/>
          </ac:spMkLst>
        </pc:spChg>
        <pc:spChg chg="add mod">
          <ac:chgData name="승호 이" userId="620d19e512c6d6e0" providerId="LiveId" clId="{9A9486F8-1104-4050-BC54-03A30C65D6CE}" dt="2024-05-11T11:40:08.094" v="6752" actId="571"/>
          <ac:spMkLst>
            <pc:docMk/>
            <pc:sldMk cId="0" sldId="263"/>
            <ac:spMk id="16" creationId="{BB847763-F9D5-C0F7-46D2-BB5777BBEFA2}"/>
          </ac:spMkLst>
        </pc:spChg>
        <pc:spChg chg="add mod">
          <ac:chgData name="승호 이" userId="620d19e512c6d6e0" providerId="LiveId" clId="{9A9486F8-1104-4050-BC54-03A30C65D6CE}" dt="2024-05-11T11:40:44.489" v="6756" actId="1076"/>
          <ac:spMkLst>
            <pc:docMk/>
            <pc:sldMk cId="0" sldId="263"/>
            <ac:spMk id="17" creationId="{95E11173-819E-7DEB-0CA7-61B24F00DD9C}"/>
          </ac:spMkLst>
        </pc:spChg>
        <pc:grpChg chg="mod">
          <ac:chgData name="승호 이" userId="620d19e512c6d6e0" providerId="LiveId" clId="{9A9486F8-1104-4050-BC54-03A30C65D6CE}" dt="2024-05-11T11:28:44.559" v="6371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del">
        <pc:chgData name="승호 이" userId="620d19e512c6d6e0" providerId="LiveId" clId="{9A9486F8-1104-4050-BC54-03A30C65D6CE}" dt="2024-05-11T08:49:18.138" v="2657" actId="47"/>
        <pc:sldMkLst>
          <pc:docMk/>
          <pc:sldMk cId="0" sldId="264"/>
        </pc:sldMkLst>
      </pc:sldChg>
      <pc:sldChg chg="addSp delSp modSp mod">
        <pc:chgData name="승호 이" userId="620d19e512c6d6e0" providerId="LiveId" clId="{9A9486F8-1104-4050-BC54-03A30C65D6CE}" dt="2024-05-12T04:25:16.505" v="10052" actId="20577"/>
        <pc:sldMkLst>
          <pc:docMk/>
          <pc:sldMk cId="0" sldId="265"/>
        </pc:sldMkLst>
        <pc:spChg chg="mod">
          <ac:chgData name="승호 이" userId="620d19e512c6d6e0" providerId="LiveId" clId="{9A9486F8-1104-4050-BC54-03A30C65D6CE}" dt="2024-05-12T04:25:11.546" v="10050" actId="20577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2:55:01.076" v="8927" actId="14100"/>
          <ac:spMkLst>
            <pc:docMk/>
            <pc:sldMk cId="0" sldId="265"/>
            <ac:spMk id="4" creationId="{E0FCE4F1-308A-358C-BBE3-0313EAACCA49}"/>
          </ac:spMkLst>
        </pc:spChg>
        <pc:spChg chg="mod">
          <ac:chgData name="승호 이" userId="620d19e512c6d6e0" providerId="LiveId" clId="{9A9486F8-1104-4050-BC54-03A30C65D6CE}" dt="2024-05-11T09:38:28.668" v="3481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승호 이" userId="620d19e512c6d6e0" providerId="LiveId" clId="{9A9486F8-1104-4050-BC54-03A30C65D6CE}" dt="2024-05-11T08:50:01.899" v="2696" actId="20577"/>
          <ac:spMkLst>
            <pc:docMk/>
            <pc:sldMk cId="0" sldId="265"/>
            <ac:spMk id="23" creationId="{00000000-0000-0000-0000-000000000000}"/>
          </ac:spMkLst>
        </pc:spChg>
        <pc:spChg chg="mod">
          <ac:chgData name="승호 이" userId="620d19e512c6d6e0" providerId="LiveId" clId="{9A9486F8-1104-4050-BC54-03A30C65D6CE}" dt="2024-05-12T04:25:16.505" v="10052" actId="20577"/>
          <ac:spMkLst>
            <pc:docMk/>
            <pc:sldMk cId="0" sldId="265"/>
            <ac:spMk id="24" creationId="{00000000-0000-0000-0000-000000000000}"/>
          </ac:spMkLst>
        </pc:spChg>
        <pc:spChg chg="mod">
          <ac:chgData name="승호 이" userId="620d19e512c6d6e0" providerId="LiveId" clId="{9A9486F8-1104-4050-BC54-03A30C65D6CE}" dt="2024-05-11T12:55:08.676" v="8928" actId="1076"/>
          <ac:spMkLst>
            <pc:docMk/>
            <pc:sldMk cId="0" sldId="265"/>
            <ac:spMk id="25" creationId="{00000000-0000-0000-0000-000000000000}"/>
          </ac:spMkLst>
        </pc:spChg>
        <pc:spChg chg="del">
          <ac:chgData name="승호 이" userId="620d19e512c6d6e0" providerId="LiveId" clId="{9A9486F8-1104-4050-BC54-03A30C65D6CE}" dt="2024-05-11T08:49:54.130" v="2679" actId="478"/>
          <ac:spMkLst>
            <pc:docMk/>
            <pc:sldMk cId="0" sldId="265"/>
            <ac:spMk id="26" creationId="{00000000-0000-0000-0000-000000000000}"/>
          </ac:spMkLst>
        </pc:spChg>
        <pc:grpChg chg="del mod">
          <ac:chgData name="승호 이" userId="620d19e512c6d6e0" providerId="LiveId" clId="{9A9486F8-1104-4050-BC54-03A30C65D6CE}" dt="2024-05-11T09:56:25.294" v="4309" actId="478"/>
          <ac:grpSpMkLst>
            <pc:docMk/>
            <pc:sldMk cId="0" sldId="265"/>
            <ac:grpSpMk id="4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56:25.917" v="4310" actId="478"/>
          <ac:grpSpMkLst>
            <pc:docMk/>
            <pc:sldMk cId="0" sldId="265"/>
            <ac:grpSpMk id="6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11.268" v="3488" actId="478"/>
          <ac:grpSpMkLst>
            <pc:docMk/>
            <pc:sldMk cId="0" sldId="265"/>
            <ac:grpSpMk id="8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10.539" v="3487" actId="478"/>
          <ac:grpSpMkLst>
            <pc:docMk/>
            <pc:sldMk cId="0" sldId="265"/>
            <ac:grpSpMk id="10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09.947" v="3486" actId="478"/>
          <ac:grpSpMkLst>
            <pc:docMk/>
            <pc:sldMk cId="0" sldId="265"/>
            <ac:grpSpMk id="12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08.697" v="3485" actId="478"/>
          <ac:grpSpMkLst>
            <pc:docMk/>
            <pc:sldMk cId="0" sldId="265"/>
            <ac:grpSpMk id="14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08.151" v="3484" actId="478"/>
          <ac:grpSpMkLst>
            <pc:docMk/>
            <pc:sldMk cId="0" sldId="265"/>
            <ac:grpSpMk id="16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09:39:06.553" v="3483" actId="478"/>
          <ac:grpSpMkLst>
            <pc:docMk/>
            <pc:sldMk cId="0" sldId="265"/>
            <ac:grpSpMk id="18" creationId="{00000000-0000-0000-0000-000000000000}"/>
          </ac:grpSpMkLst>
        </pc:grpChg>
        <pc:graphicFrameChg chg="mod modGraphic">
          <ac:chgData name="승호 이" userId="620d19e512c6d6e0" providerId="LiveId" clId="{9A9486F8-1104-4050-BC54-03A30C65D6CE}" dt="2024-05-11T12:54:48.011" v="8923" actId="1076"/>
          <ac:graphicFrameMkLst>
            <pc:docMk/>
            <pc:sldMk cId="0" sldId="265"/>
            <ac:graphicFrameMk id="3" creationId="{00000000-0000-0000-0000-000000000000}"/>
          </ac:graphicFrameMkLst>
        </pc:graphicFrameChg>
        <pc:cxnChg chg="add del">
          <ac:chgData name="승호 이" userId="620d19e512c6d6e0" providerId="LiveId" clId="{9A9486F8-1104-4050-BC54-03A30C65D6CE}" dt="2024-05-11T09:46:43.796" v="3758" actId="478"/>
          <ac:cxnSpMkLst>
            <pc:docMk/>
            <pc:sldMk cId="0" sldId="265"/>
            <ac:cxnSpMk id="9" creationId="{6A98CFCF-8653-A329-5D5C-E9DF3F09F371}"/>
          </ac:cxnSpMkLst>
        </pc:cxnChg>
      </pc:sldChg>
      <pc:sldChg chg="addSp delSp modSp add del mod">
        <pc:chgData name="승호 이" userId="620d19e512c6d6e0" providerId="LiveId" clId="{9A9486F8-1104-4050-BC54-03A30C65D6CE}" dt="2024-05-12T05:18:44.400" v="12548" actId="1076"/>
        <pc:sldMkLst>
          <pc:docMk/>
          <pc:sldMk cId="0" sldId="266"/>
        </pc:sldMkLst>
        <pc:spChg chg="mod">
          <ac:chgData name="승호 이" userId="620d19e512c6d6e0" providerId="LiveId" clId="{9A9486F8-1104-4050-BC54-03A30C65D6CE}" dt="2024-05-12T05:18:44.400" v="12548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3:03.864" v="12408" actId="20577"/>
          <ac:spMkLst>
            <pc:docMk/>
            <pc:sldMk cId="0" sldId="266"/>
            <ac:spMk id="9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10" creationId="{00000000-0000-0000-0000-000000000000}"/>
          </ac:spMkLst>
        </pc:spChg>
        <pc:spChg chg="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승호 이" userId="620d19e512c6d6e0" providerId="LiveId" clId="{9A9486F8-1104-4050-BC54-03A30C65D6CE}" dt="2024-05-12T04:07:51.333" v="10039" actId="2057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승호 이" userId="620d19e512c6d6e0" providerId="LiveId" clId="{9A9486F8-1104-4050-BC54-03A30C65D6CE}" dt="2024-05-12T04:25:21.652" v="10054" actId="20577"/>
          <ac:spMkLst>
            <pc:docMk/>
            <pc:sldMk cId="0" sldId="266"/>
            <ac:spMk id="16" creationId="{00000000-0000-0000-0000-000000000000}"/>
          </ac:spMkLst>
        </pc:spChg>
        <pc:spChg chg="del">
          <ac:chgData name="승호 이" userId="620d19e512c6d6e0" providerId="LiveId" clId="{9A9486F8-1104-4050-BC54-03A30C65D6CE}" dt="2024-05-12T04:07:40.171" v="10022" actId="47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2T05:05:36.763" v="11640" actId="478"/>
          <ac:spMkLst>
            <pc:docMk/>
            <pc:sldMk cId="0" sldId="266"/>
            <ac:spMk id="17" creationId="{2FAAB984-BE06-AEE5-1EC7-6E1A19B576E9}"/>
          </ac:spMkLst>
        </pc:spChg>
        <pc:spChg chg="add mod">
          <ac:chgData name="승호 이" userId="620d19e512c6d6e0" providerId="LiveId" clId="{9A9486F8-1104-4050-BC54-03A30C65D6CE}" dt="2024-05-12T05:18:37.871" v="12547" actId="14100"/>
          <ac:spMkLst>
            <pc:docMk/>
            <pc:sldMk cId="0" sldId="266"/>
            <ac:spMk id="17" creationId="{427A8BB2-FCC0-DE2C-E9DD-1BE42C27E0B2}"/>
          </ac:spMkLst>
        </pc:spChg>
        <pc:spChg chg="del mod">
          <ac:chgData name="승호 이" userId="620d19e512c6d6e0" providerId="LiveId" clId="{9A9486F8-1104-4050-BC54-03A30C65D6CE}" dt="2024-05-12T04:46:26.050" v="10842" actId="478"/>
          <ac:spMkLst>
            <pc:docMk/>
            <pc:sldMk cId="0" sldId="266"/>
            <ac:spMk id="18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2T05:05:37.953" v="11641" actId="478"/>
          <ac:spMkLst>
            <pc:docMk/>
            <pc:sldMk cId="0" sldId="266"/>
            <ac:spMk id="19" creationId="{59D0407E-2024-A791-84E1-624B3297F59F}"/>
          </ac:spMkLst>
        </pc:spChg>
        <pc:spChg chg="add mod">
          <ac:chgData name="승호 이" userId="620d19e512c6d6e0" providerId="LiveId" clId="{9A9486F8-1104-4050-BC54-03A30C65D6CE}" dt="2024-05-12T05:12:21.465" v="12374" actId="1076"/>
          <ac:spMkLst>
            <pc:docMk/>
            <pc:sldMk cId="0" sldId="266"/>
            <ac:spMk id="20" creationId="{9F54013A-350B-EE6B-8C35-0AEB979F9514}"/>
          </ac:spMkLst>
        </pc:spChg>
        <pc:spChg chg="add mod">
          <ac:chgData name="승호 이" userId="620d19e512c6d6e0" providerId="LiveId" clId="{9A9486F8-1104-4050-BC54-03A30C65D6CE}" dt="2024-05-12T05:13:40.200" v="12413" actId="1076"/>
          <ac:spMkLst>
            <pc:docMk/>
            <pc:sldMk cId="0" sldId="266"/>
            <ac:spMk id="22" creationId="{E2AC563B-8BF8-783B-363A-D75BCAAF658F}"/>
          </ac:spMkLst>
        </pc:spChg>
        <pc:spChg chg="add mod">
          <ac:chgData name="승호 이" userId="620d19e512c6d6e0" providerId="LiveId" clId="{9A9486F8-1104-4050-BC54-03A30C65D6CE}" dt="2024-05-12T05:13:21.848" v="12412" actId="1076"/>
          <ac:spMkLst>
            <pc:docMk/>
            <pc:sldMk cId="0" sldId="266"/>
            <ac:spMk id="23" creationId="{346C791D-1B98-58E4-013F-BB285B393733}"/>
          </ac:spMkLst>
        </pc:spChg>
        <pc:spChg chg="add mod">
          <ac:chgData name="승호 이" userId="620d19e512c6d6e0" providerId="LiveId" clId="{9A9486F8-1104-4050-BC54-03A30C65D6CE}" dt="2024-05-12T05:15:29.384" v="12529" actId="1076"/>
          <ac:spMkLst>
            <pc:docMk/>
            <pc:sldMk cId="0" sldId="266"/>
            <ac:spMk id="25" creationId="{32F3F6DC-079B-E5F2-B593-7272DDAE44BA}"/>
          </ac:spMkLst>
        </pc:spChg>
        <pc:spChg chg="add mod">
          <ac:chgData name="승호 이" userId="620d19e512c6d6e0" providerId="LiveId" clId="{9A9486F8-1104-4050-BC54-03A30C65D6CE}" dt="2024-05-12T05:15:51.019" v="12537" actId="20577"/>
          <ac:spMkLst>
            <pc:docMk/>
            <pc:sldMk cId="0" sldId="266"/>
            <ac:spMk id="26" creationId="{CF41507F-6B44-BCE5-DAAF-764851185F26}"/>
          </ac:spMkLst>
        </pc:spChg>
        <pc:graphicFrameChg chg="mod modGraphic">
          <ac:chgData name="승호 이" userId="620d19e512c6d6e0" providerId="LiveId" clId="{9A9486F8-1104-4050-BC54-03A30C65D6CE}" dt="2024-05-12T05:15:09.273" v="12526" actId="20577"/>
          <ac:graphicFrameMkLst>
            <pc:docMk/>
            <pc:sldMk cId="0" sldId="266"/>
            <ac:graphicFrameMk id="3" creationId="{00000000-0000-0000-0000-000000000000}"/>
          </ac:graphicFrameMkLst>
        </pc:graphicFrameChg>
        <pc:picChg chg="mod">
          <ac:chgData name="승호 이" userId="620d19e512c6d6e0" providerId="LiveId" clId="{9A9486F8-1104-4050-BC54-03A30C65D6CE}" dt="2024-05-12T05:12:21.465" v="12374" actId="1076"/>
          <ac:picMkLst>
            <pc:docMk/>
            <pc:sldMk cId="0" sldId="266"/>
            <ac:picMk id="5" creationId="{00000000-0000-0000-0000-000000000000}"/>
          </ac:picMkLst>
        </pc:picChg>
        <pc:picChg chg="add mod">
          <ac:chgData name="승호 이" userId="620d19e512c6d6e0" providerId="LiveId" clId="{9A9486F8-1104-4050-BC54-03A30C65D6CE}" dt="2024-05-12T05:12:49.808" v="12378" actId="1076"/>
          <ac:picMkLst>
            <pc:docMk/>
            <pc:sldMk cId="0" sldId="266"/>
            <ac:picMk id="21" creationId="{1D2CDE5B-3DCD-4AB9-578B-1AFA68AE91C7}"/>
          </ac:picMkLst>
        </pc:picChg>
        <pc:picChg chg="add mod">
          <ac:chgData name="승호 이" userId="620d19e512c6d6e0" providerId="LiveId" clId="{9A9486F8-1104-4050-BC54-03A30C65D6CE}" dt="2024-05-12T05:14:33.416" v="12415" actId="1076"/>
          <ac:picMkLst>
            <pc:docMk/>
            <pc:sldMk cId="0" sldId="266"/>
            <ac:picMk id="24" creationId="{7BF7E043-9C52-C6E7-F405-A7215FC40BC6}"/>
          </ac:picMkLst>
        </pc:picChg>
      </pc:sldChg>
      <pc:sldChg chg="addSp delSp modSp mod ord">
        <pc:chgData name="승호 이" userId="620d19e512c6d6e0" providerId="LiveId" clId="{9A9486F8-1104-4050-BC54-03A30C65D6CE}" dt="2024-05-11T12:12:30.842" v="7979" actId="20577"/>
        <pc:sldMkLst>
          <pc:docMk/>
          <pc:sldMk cId="0" sldId="267"/>
        </pc:sldMkLst>
        <pc:spChg chg="mod">
          <ac:chgData name="승호 이" userId="620d19e512c6d6e0" providerId="LiveId" clId="{9A9486F8-1104-4050-BC54-03A30C65D6CE}" dt="2024-05-11T11:49:11.338" v="7386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승호 이" userId="620d19e512c6d6e0" providerId="LiveId" clId="{9A9486F8-1104-4050-BC54-03A30C65D6CE}" dt="2024-05-11T11:57:39.737" v="7655" actId="107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1T11:47:00.115" v="7339" actId="20577"/>
          <ac:spMkLst>
            <pc:docMk/>
            <pc:sldMk cId="0" sldId="267"/>
            <ac:spMk id="22" creationId="{00000000-0000-0000-0000-000000000000}"/>
          </ac:spMkLst>
        </pc:spChg>
        <pc:spChg chg="mod">
          <ac:chgData name="승호 이" userId="620d19e512c6d6e0" providerId="LiveId" clId="{9A9486F8-1104-4050-BC54-03A30C65D6CE}" dt="2024-05-11T12:12:30.842" v="7979" actId="20577"/>
          <ac:spMkLst>
            <pc:docMk/>
            <pc:sldMk cId="0" sldId="267"/>
            <ac:spMk id="23" creationId="{00000000-0000-0000-0000-000000000000}"/>
          </ac:spMkLst>
        </pc:spChg>
        <pc:spChg chg="del">
          <ac:chgData name="승호 이" userId="620d19e512c6d6e0" providerId="LiveId" clId="{9A9486F8-1104-4050-BC54-03A30C65D6CE}" dt="2024-05-11T11:47:58.294" v="7362" actId="478"/>
          <ac:spMkLst>
            <pc:docMk/>
            <pc:sldMk cId="0" sldId="267"/>
            <ac:spMk id="24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1T11:50:34.665" v="7402" actId="478"/>
          <ac:spMkLst>
            <pc:docMk/>
            <pc:sldMk cId="0" sldId="267"/>
            <ac:spMk id="25" creationId="{7CF747D7-5AB5-DA77-691E-B87DE23632DA}"/>
          </ac:spMkLst>
        </pc:spChg>
        <pc:spChg chg="add mod">
          <ac:chgData name="승호 이" userId="620d19e512c6d6e0" providerId="LiveId" clId="{9A9486F8-1104-4050-BC54-03A30C65D6CE}" dt="2024-05-11T11:54:55.827" v="7609" actId="14100"/>
          <ac:spMkLst>
            <pc:docMk/>
            <pc:sldMk cId="0" sldId="267"/>
            <ac:spMk id="26" creationId="{A90C0D82-3EFE-C2B6-E7DD-67BE19CD7909}"/>
          </ac:spMkLst>
        </pc:spChg>
        <pc:spChg chg="add mod">
          <ac:chgData name="승호 이" userId="620d19e512c6d6e0" providerId="LiveId" clId="{9A9486F8-1104-4050-BC54-03A30C65D6CE}" dt="2024-05-11T11:55:48.176" v="7643" actId="207"/>
          <ac:spMkLst>
            <pc:docMk/>
            <pc:sldMk cId="0" sldId="267"/>
            <ac:spMk id="27" creationId="{09A787DF-38DD-95E8-F63C-04620EF0BFC9}"/>
          </ac:spMkLst>
        </pc:spChg>
        <pc:spChg chg="add mod">
          <ac:chgData name="승호 이" userId="620d19e512c6d6e0" providerId="LiveId" clId="{9A9486F8-1104-4050-BC54-03A30C65D6CE}" dt="2024-05-11T11:55:56.237" v="7644" actId="207"/>
          <ac:spMkLst>
            <pc:docMk/>
            <pc:sldMk cId="0" sldId="267"/>
            <ac:spMk id="28" creationId="{48E818AC-27A6-7A84-FA54-76FC2E3DCB8B}"/>
          </ac:spMkLst>
        </pc:spChg>
        <pc:spChg chg="add mod">
          <ac:chgData name="승호 이" userId="620d19e512c6d6e0" providerId="LiveId" clId="{9A9486F8-1104-4050-BC54-03A30C65D6CE}" dt="2024-05-11T11:57:37.001" v="7654" actId="1076"/>
          <ac:spMkLst>
            <pc:docMk/>
            <pc:sldMk cId="0" sldId="267"/>
            <ac:spMk id="29" creationId="{4870D0FD-6346-3553-63A7-BC112BEB8638}"/>
          </ac:spMkLst>
        </pc:spChg>
        <pc:grpChg chg="del">
          <ac:chgData name="승호 이" userId="620d19e512c6d6e0" providerId="LiveId" clId="{9A9486F8-1104-4050-BC54-03A30C65D6CE}" dt="2024-05-11T11:47:59.947" v="7363" actId="478"/>
          <ac:grpSpMkLst>
            <pc:docMk/>
            <pc:sldMk cId="0" sldId="267"/>
            <ac:grpSpMk id="6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1:47:58.294" v="7362" actId="478"/>
          <ac:grpSpMkLst>
            <pc:docMk/>
            <pc:sldMk cId="0" sldId="267"/>
            <ac:grpSpMk id="10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1:47:58.294" v="7362" actId="478"/>
          <ac:grpSpMkLst>
            <pc:docMk/>
            <pc:sldMk cId="0" sldId="267"/>
            <ac:grpSpMk id="14" creationId="{00000000-0000-0000-0000-000000000000}"/>
          </ac:grpSpMkLst>
        </pc:grpChg>
        <pc:picChg chg="del">
          <ac:chgData name="승호 이" userId="620d19e512c6d6e0" providerId="LiveId" clId="{9A9486F8-1104-4050-BC54-03A30C65D6CE}" dt="2024-05-11T11:48:01.556" v="7364" actId="478"/>
          <ac:picMkLst>
            <pc:docMk/>
            <pc:sldMk cId="0" sldId="267"/>
            <ac:picMk id="3" creationId="{00000000-0000-0000-0000-000000000000}"/>
          </ac:picMkLst>
        </pc:picChg>
        <pc:picChg chg="del">
          <ac:chgData name="승호 이" userId="620d19e512c6d6e0" providerId="LiveId" clId="{9A9486F8-1104-4050-BC54-03A30C65D6CE}" dt="2024-05-11T11:48:01.556" v="7364" actId="478"/>
          <ac:picMkLst>
            <pc:docMk/>
            <pc:sldMk cId="0" sldId="267"/>
            <ac:picMk id="4" creationId="{00000000-0000-0000-0000-000000000000}"/>
          </ac:picMkLst>
        </pc:picChg>
        <pc:picChg chg="del">
          <ac:chgData name="승호 이" userId="620d19e512c6d6e0" providerId="LiveId" clId="{9A9486F8-1104-4050-BC54-03A30C65D6CE}" dt="2024-05-11T11:48:01.556" v="7364" actId="478"/>
          <ac:picMkLst>
            <pc:docMk/>
            <pc:sldMk cId="0" sldId="267"/>
            <ac:picMk id="5" creationId="{00000000-0000-0000-0000-000000000000}"/>
          </ac:picMkLst>
        </pc:picChg>
        <pc:picChg chg="add mod">
          <ac:chgData name="승호 이" userId="620d19e512c6d6e0" providerId="LiveId" clId="{9A9486F8-1104-4050-BC54-03A30C65D6CE}" dt="2024-05-11T11:57:19.584" v="7651" actId="1076"/>
          <ac:picMkLst>
            <pc:docMk/>
            <pc:sldMk cId="0" sldId="267"/>
            <ac:picMk id="1026" creationId="{BEC3BAB7-12B8-771B-68B4-6E6A8D394DAE}"/>
          </ac:picMkLst>
        </pc:picChg>
        <pc:picChg chg="add">
          <ac:chgData name="승호 이" userId="620d19e512c6d6e0" providerId="LiveId" clId="{9A9486F8-1104-4050-BC54-03A30C65D6CE}" dt="2024-05-11T12:03:57.514" v="7845"/>
          <ac:picMkLst>
            <pc:docMk/>
            <pc:sldMk cId="0" sldId="267"/>
            <ac:picMk id="1028" creationId="{8BA0F979-E289-07DA-0BE8-7A41DBA164EF}"/>
          </ac:picMkLst>
        </pc:picChg>
      </pc:sldChg>
      <pc:sldChg chg="add del">
        <pc:chgData name="승호 이" userId="620d19e512c6d6e0" providerId="LiveId" clId="{9A9486F8-1104-4050-BC54-03A30C65D6CE}" dt="2024-05-11T13:11:23.721" v="9664" actId="47"/>
        <pc:sldMkLst>
          <pc:docMk/>
          <pc:sldMk cId="0" sldId="268"/>
        </pc:sldMkLst>
      </pc:sldChg>
      <pc:sldChg chg="del">
        <pc:chgData name="승호 이" userId="620d19e512c6d6e0" providerId="LiveId" clId="{9A9486F8-1104-4050-BC54-03A30C65D6CE}" dt="2024-05-11T12:55:45.325" v="8929" actId="47"/>
        <pc:sldMkLst>
          <pc:docMk/>
          <pc:sldMk cId="0" sldId="269"/>
        </pc:sldMkLst>
      </pc:sldChg>
      <pc:sldChg chg="del">
        <pc:chgData name="승호 이" userId="620d19e512c6d6e0" providerId="LiveId" clId="{9A9486F8-1104-4050-BC54-03A30C65D6CE}" dt="2024-05-11T10:04:48.666" v="4347" actId="47"/>
        <pc:sldMkLst>
          <pc:docMk/>
          <pc:sldMk cId="0" sldId="270"/>
        </pc:sldMkLst>
      </pc:sldChg>
      <pc:sldChg chg="del">
        <pc:chgData name="승호 이" userId="620d19e512c6d6e0" providerId="LiveId" clId="{9A9486F8-1104-4050-BC54-03A30C65D6CE}" dt="2024-05-11T13:25:02.073" v="9977" actId="47"/>
        <pc:sldMkLst>
          <pc:docMk/>
          <pc:sldMk cId="0" sldId="271"/>
        </pc:sldMkLst>
      </pc:sldChg>
      <pc:sldChg chg="del">
        <pc:chgData name="승호 이" userId="620d19e512c6d6e0" providerId="LiveId" clId="{9A9486F8-1104-4050-BC54-03A30C65D6CE}" dt="2024-05-11T10:05:01.834" v="4348" actId="47"/>
        <pc:sldMkLst>
          <pc:docMk/>
          <pc:sldMk cId="0" sldId="272"/>
        </pc:sldMkLst>
      </pc:sldChg>
      <pc:sldChg chg="addSp modSp add mod">
        <pc:chgData name="승호 이" userId="620d19e512c6d6e0" providerId="LiveId" clId="{9A9486F8-1104-4050-BC54-03A30C65D6CE}" dt="2024-05-12T04:45:57.402" v="10820" actId="20577"/>
        <pc:sldMkLst>
          <pc:docMk/>
          <pc:sldMk cId="1850327057" sldId="273"/>
        </pc:sldMkLst>
        <pc:spChg chg="add mod">
          <ac:chgData name="승호 이" userId="620d19e512c6d6e0" providerId="LiveId" clId="{9A9486F8-1104-4050-BC54-03A30C65D6CE}" dt="2024-05-11T13:33:24.206" v="9984" actId="14100"/>
          <ac:spMkLst>
            <pc:docMk/>
            <pc:sldMk cId="1850327057" sldId="273"/>
            <ac:spMk id="2" creationId="{A429DDCF-2880-36D7-4FBF-EA9E65D35AAB}"/>
          </ac:spMkLst>
        </pc:spChg>
        <pc:spChg chg="mod">
          <ac:chgData name="승호 이" userId="620d19e512c6d6e0" providerId="LiveId" clId="{9A9486F8-1104-4050-BC54-03A30C65D6CE}" dt="2024-05-11T05:18:25.015" v="720" actId="6559"/>
          <ac:spMkLst>
            <pc:docMk/>
            <pc:sldMk cId="1850327057" sldId="273"/>
            <ac:spMk id="3" creationId="{2D83A7BA-C55F-48EE-AE81-4F311933AAAE}"/>
          </ac:spMkLst>
        </pc:spChg>
        <pc:spChg chg="mod">
          <ac:chgData name="승호 이" userId="620d19e512c6d6e0" providerId="LiveId" clId="{9A9486F8-1104-4050-BC54-03A30C65D6CE}" dt="2024-05-11T05:18:25.015" v="720" actId="6559"/>
          <ac:spMkLst>
            <pc:docMk/>
            <pc:sldMk cId="1850327057" sldId="273"/>
            <ac:spMk id="29" creationId="{3FA0184E-BA3E-4228-85BE-DBACF3577F76}"/>
          </ac:spMkLst>
        </pc:spChg>
        <pc:spChg chg="mod">
          <ac:chgData name="승호 이" userId="620d19e512c6d6e0" providerId="LiveId" clId="{9A9486F8-1104-4050-BC54-03A30C65D6CE}" dt="2024-05-11T12:32:20.451" v="8212" actId="1076"/>
          <ac:spMkLst>
            <pc:docMk/>
            <pc:sldMk cId="1850327057" sldId="273"/>
            <ac:spMk id="31" creationId="{AA64FFDE-233D-47E3-9DE8-5A0C883E4E9E}"/>
          </ac:spMkLst>
        </pc:spChg>
        <pc:spChg chg="mod">
          <ac:chgData name="승호 이" userId="620d19e512c6d6e0" providerId="LiveId" clId="{9A9486F8-1104-4050-BC54-03A30C65D6CE}" dt="2024-05-11T12:32:20.451" v="8212" actId="1076"/>
          <ac:spMkLst>
            <pc:docMk/>
            <pc:sldMk cId="1850327057" sldId="273"/>
            <ac:spMk id="32" creationId="{1836D4E7-5BAE-4527-8C69-50D0A75B737C}"/>
          </ac:spMkLst>
        </pc:spChg>
        <pc:spChg chg="mod">
          <ac:chgData name="승호 이" userId="620d19e512c6d6e0" providerId="LiveId" clId="{9A9486F8-1104-4050-BC54-03A30C65D6CE}" dt="2024-05-12T04:43:54.026" v="10730" actId="20577"/>
          <ac:spMkLst>
            <pc:docMk/>
            <pc:sldMk cId="1850327057" sldId="273"/>
            <ac:spMk id="33" creationId="{9662EB24-AB27-410B-8FD1-F3194212495C}"/>
          </ac:spMkLst>
        </pc:spChg>
        <pc:spChg chg="mod">
          <ac:chgData name="승호 이" userId="620d19e512c6d6e0" providerId="LiveId" clId="{9A9486F8-1104-4050-BC54-03A30C65D6CE}" dt="2024-05-12T04:44:29.688" v="10747" actId="1076"/>
          <ac:spMkLst>
            <pc:docMk/>
            <pc:sldMk cId="1850327057" sldId="273"/>
            <ac:spMk id="35" creationId="{2BB738DD-6908-48D2-921D-218BBF42D854}"/>
          </ac:spMkLst>
        </pc:spChg>
        <pc:spChg chg="mod">
          <ac:chgData name="승호 이" userId="620d19e512c6d6e0" providerId="LiveId" clId="{9A9486F8-1104-4050-BC54-03A30C65D6CE}" dt="2024-05-12T04:45:57.402" v="10820" actId="20577"/>
          <ac:spMkLst>
            <pc:docMk/>
            <pc:sldMk cId="1850327057" sldId="273"/>
            <ac:spMk id="36" creationId="{F0D3B796-CD7C-4FE6-AE6F-61C0AB03E58A}"/>
          </ac:spMkLst>
        </pc:spChg>
        <pc:spChg chg="mod">
          <ac:chgData name="승호 이" userId="620d19e512c6d6e0" providerId="LiveId" clId="{9A9486F8-1104-4050-BC54-03A30C65D6CE}" dt="2024-05-12T04:44:50.513" v="10765" actId="20577"/>
          <ac:spMkLst>
            <pc:docMk/>
            <pc:sldMk cId="1850327057" sldId="273"/>
            <ac:spMk id="37" creationId="{52D95428-EF50-4B46-B2EF-C186723B029A}"/>
          </ac:spMkLst>
        </pc:spChg>
        <pc:spChg chg="mod">
          <ac:chgData name="승호 이" userId="620d19e512c6d6e0" providerId="LiveId" clId="{9A9486F8-1104-4050-BC54-03A30C65D6CE}" dt="2024-05-11T10:35:06.863" v="5026" actId="1076"/>
          <ac:spMkLst>
            <pc:docMk/>
            <pc:sldMk cId="1850327057" sldId="273"/>
            <ac:spMk id="39" creationId="{B5FD4430-7380-4CEF-A28D-67D14233D863}"/>
          </ac:spMkLst>
        </pc:spChg>
        <pc:spChg chg="mod">
          <ac:chgData name="승호 이" userId="620d19e512c6d6e0" providerId="LiveId" clId="{9A9486F8-1104-4050-BC54-03A30C65D6CE}" dt="2024-05-11T10:35:06.863" v="5026" actId="1076"/>
          <ac:spMkLst>
            <pc:docMk/>
            <pc:sldMk cId="1850327057" sldId="273"/>
            <ac:spMk id="40" creationId="{C6B54F0F-B7CA-445C-83E2-8E5477E3913B}"/>
          </ac:spMkLst>
        </pc:spChg>
        <pc:spChg chg="mod">
          <ac:chgData name="승호 이" userId="620d19e512c6d6e0" providerId="LiveId" clId="{9A9486F8-1104-4050-BC54-03A30C65D6CE}" dt="2024-05-11T10:35:06.863" v="5026" actId="1076"/>
          <ac:spMkLst>
            <pc:docMk/>
            <pc:sldMk cId="1850327057" sldId="273"/>
            <ac:spMk id="41" creationId="{CA1AB768-8B3D-43C0-89DF-B4453FD767F3}"/>
          </ac:spMkLst>
        </pc:spChg>
        <pc:spChg chg="mod">
          <ac:chgData name="승호 이" userId="620d19e512c6d6e0" providerId="LiveId" clId="{9A9486F8-1104-4050-BC54-03A30C65D6CE}" dt="2024-05-11T10:35:06.863" v="5026" actId="1076"/>
          <ac:spMkLst>
            <pc:docMk/>
            <pc:sldMk cId="1850327057" sldId="273"/>
            <ac:spMk id="54" creationId="{1AC9F107-AF06-4990-B81A-B0ABA3D62953}"/>
          </ac:spMkLst>
        </pc:spChg>
        <pc:spChg chg="mod">
          <ac:chgData name="승호 이" userId="620d19e512c6d6e0" providerId="LiveId" clId="{9A9486F8-1104-4050-BC54-03A30C65D6CE}" dt="2024-05-12T04:44:09.081" v="10742" actId="20577"/>
          <ac:spMkLst>
            <pc:docMk/>
            <pc:sldMk cId="1850327057" sldId="273"/>
            <ac:spMk id="55" creationId="{C1238AEE-F67A-4984-90E5-C57653034AF9}"/>
          </ac:spMkLst>
        </pc:spChg>
        <pc:spChg chg="mod">
          <ac:chgData name="승호 이" userId="620d19e512c6d6e0" providerId="LiveId" clId="{9A9486F8-1104-4050-BC54-03A30C65D6CE}" dt="2024-05-12T04:45:10.578" v="10779" actId="20577"/>
          <ac:spMkLst>
            <pc:docMk/>
            <pc:sldMk cId="1850327057" sldId="273"/>
            <ac:spMk id="56" creationId="{52309CA2-3C5F-4CD7-A9A7-17C8ED3CFB32}"/>
          </ac:spMkLst>
        </pc:spChg>
        <pc:picChg chg="add mod">
          <ac:chgData name="승호 이" userId="620d19e512c6d6e0" providerId="LiveId" clId="{9A9486F8-1104-4050-BC54-03A30C65D6CE}" dt="2024-05-11T13:34:03.035" v="9999"/>
          <ac:picMkLst>
            <pc:docMk/>
            <pc:sldMk cId="1850327057" sldId="273"/>
            <ac:picMk id="5" creationId="{D8156856-1B94-74BE-A44E-9DB4542BD084}"/>
          </ac:picMkLst>
        </pc:picChg>
      </pc:sldChg>
      <pc:sldChg chg="addSp modSp add del mod">
        <pc:chgData name="승호 이" userId="620d19e512c6d6e0" providerId="LiveId" clId="{9A9486F8-1104-4050-BC54-03A30C65D6CE}" dt="2024-05-11T05:58:10.429" v="2122" actId="47"/>
        <pc:sldMkLst>
          <pc:docMk/>
          <pc:sldMk cId="2087686416" sldId="274"/>
        </pc:sldMkLst>
        <pc:spChg chg="add mod">
          <ac:chgData name="승호 이" userId="620d19e512c6d6e0" providerId="LiveId" clId="{9A9486F8-1104-4050-BC54-03A30C65D6CE}" dt="2024-05-11T05:57:52.940" v="2115"/>
          <ac:spMkLst>
            <pc:docMk/>
            <pc:sldMk cId="2087686416" sldId="274"/>
            <ac:spMk id="18" creationId="{605431F0-683D-A784-7D97-9467CD622A08}"/>
          </ac:spMkLst>
        </pc:spChg>
        <pc:picChg chg="add mod">
          <ac:chgData name="승호 이" userId="620d19e512c6d6e0" providerId="LiveId" clId="{9A9486F8-1104-4050-BC54-03A30C65D6CE}" dt="2024-05-11T05:58:03.042" v="2120" actId="1076"/>
          <ac:picMkLst>
            <pc:docMk/>
            <pc:sldMk cId="2087686416" sldId="274"/>
            <ac:picMk id="20" creationId="{1CB97C08-3609-CB75-B104-CD4587BEE8EB}"/>
          </ac:picMkLst>
        </pc:picChg>
      </pc:sldChg>
      <pc:sldChg chg="addSp delSp modSp add mod ord">
        <pc:chgData name="승호 이" userId="620d19e512c6d6e0" providerId="LiveId" clId="{9A9486F8-1104-4050-BC54-03A30C65D6CE}" dt="2024-05-11T09:19:21.866" v="3412" actId="20577"/>
        <pc:sldMkLst>
          <pc:docMk/>
          <pc:sldMk cId="1095592852" sldId="275"/>
        </pc:sldMkLst>
        <pc:spChg chg="mod">
          <ac:chgData name="승호 이" userId="620d19e512c6d6e0" providerId="LiveId" clId="{9A9486F8-1104-4050-BC54-03A30C65D6CE}" dt="2024-05-11T08:46:42.061" v="2648" actId="20577"/>
          <ac:spMkLst>
            <pc:docMk/>
            <pc:sldMk cId="1095592852" sldId="275"/>
            <ac:spMk id="6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08:54:03.938" v="2711" actId="1076"/>
          <ac:spMkLst>
            <pc:docMk/>
            <pc:sldMk cId="1095592852" sldId="275"/>
            <ac:spMk id="9" creationId="{1F5502B2-0107-9BCE-19BF-F749A904F142}"/>
          </ac:spMkLst>
        </pc:spChg>
        <pc:spChg chg="add del">
          <ac:chgData name="승호 이" userId="620d19e512c6d6e0" providerId="LiveId" clId="{9A9486F8-1104-4050-BC54-03A30C65D6CE}" dt="2024-05-11T08:45:18.458" v="2633" actId="478"/>
          <ac:spMkLst>
            <pc:docMk/>
            <pc:sldMk cId="1095592852" sldId="275"/>
            <ac:spMk id="10" creationId="{F335391B-3BFD-F90C-06A6-CEB03695F257}"/>
          </ac:spMkLst>
        </pc:spChg>
        <pc:spChg chg="mod">
          <ac:chgData name="승호 이" userId="620d19e512c6d6e0" providerId="LiveId" clId="{9A9486F8-1104-4050-BC54-03A30C65D6CE}" dt="2024-05-11T06:01:44.036" v="2225" actId="20577"/>
          <ac:spMkLst>
            <pc:docMk/>
            <pc:sldMk cId="1095592852" sldId="275"/>
            <ac:spMk id="16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9:21.866" v="3412" actId="20577"/>
          <ac:spMkLst>
            <pc:docMk/>
            <pc:sldMk cId="1095592852" sldId="275"/>
            <ac:spMk id="17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05:58:21.302" v="2128" actId="478"/>
          <ac:spMkLst>
            <pc:docMk/>
            <pc:sldMk cId="1095592852" sldId="275"/>
            <ac:spMk id="19" creationId="{A559567E-AA5C-E4D8-5F63-2FBF2BC1C10E}"/>
          </ac:spMkLst>
        </pc:spChg>
        <pc:picChg chg="add del mod">
          <ac:chgData name="승호 이" userId="620d19e512c6d6e0" providerId="LiveId" clId="{9A9486F8-1104-4050-BC54-03A30C65D6CE}" dt="2024-05-11T08:42:15.689" v="2511" actId="478"/>
          <ac:picMkLst>
            <pc:docMk/>
            <pc:sldMk cId="1095592852" sldId="275"/>
            <ac:picMk id="3" creationId="{2F64680B-76A8-C53B-9660-655A7F30C53C}"/>
          </ac:picMkLst>
        </pc:picChg>
        <pc:picChg chg="add del mod">
          <ac:chgData name="승호 이" userId="620d19e512c6d6e0" providerId="LiveId" clId="{9A9486F8-1104-4050-BC54-03A30C65D6CE}" dt="2024-05-11T08:42:15.077" v="2510" actId="478"/>
          <ac:picMkLst>
            <pc:docMk/>
            <pc:sldMk cId="1095592852" sldId="275"/>
            <ac:picMk id="4" creationId="{7C73992A-66D4-9C75-F6E9-1CC2F7BFF793}"/>
          </ac:picMkLst>
        </pc:picChg>
        <pc:picChg chg="add mod">
          <ac:chgData name="승호 이" userId="620d19e512c6d6e0" providerId="LiveId" clId="{9A9486F8-1104-4050-BC54-03A30C65D6CE}" dt="2024-05-11T08:54:23.810" v="2715" actId="14100"/>
          <ac:picMkLst>
            <pc:docMk/>
            <pc:sldMk cId="1095592852" sldId="275"/>
            <ac:picMk id="8" creationId="{BE0ED864-E885-1984-807A-D1465BDA8699}"/>
          </ac:picMkLst>
        </pc:picChg>
        <pc:picChg chg="del">
          <ac:chgData name="승호 이" userId="620d19e512c6d6e0" providerId="LiveId" clId="{9A9486F8-1104-4050-BC54-03A30C65D6CE}" dt="2024-05-11T05:58:18.875" v="2126" actId="478"/>
          <ac:picMkLst>
            <pc:docMk/>
            <pc:sldMk cId="1095592852" sldId="275"/>
            <ac:picMk id="18" creationId="{DAACA3DE-0C05-2420-631C-7AEB467A57B1}"/>
          </ac:picMkLst>
        </pc:picChg>
      </pc:sldChg>
      <pc:sldChg chg="addSp delSp modSp add mod">
        <pc:chgData name="승호 이" userId="620d19e512c6d6e0" providerId="LiveId" clId="{9A9486F8-1104-4050-BC54-03A30C65D6CE}" dt="2024-05-11T09:24:14.315" v="3458" actId="1076"/>
        <pc:sldMkLst>
          <pc:docMk/>
          <pc:sldMk cId="1921568761" sldId="276"/>
        </pc:sldMkLst>
        <pc:spChg chg="add 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2" creationId="{8745AF3A-7AFB-414D-19F4-7BA33725E8D9}"/>
          </ac:spMkLst>
        </pc:spChg>
        <pc:spChg chg="del">
          <ac:chgData name="승호 이" userId="620d19e512c6d6e0" providerId="LiveId" clId="{9A9486F8-1104-4050-BC54-03A30C65D6CE}" dt="2024-05-11T08:51:55.083" v="2701" actId="478"/>
          <ac:spMkLst>
            <pc:docMk/>
            <pc:sldMk cId="1921568761" sldId="276"/>
            <ac:spMk id="5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6" creationId="{00000000-0000-0000-0000-000000000000}"/>
          </ac:spMkLst>
        </pc:spChg>
        <pc:spChg chg="mod or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12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13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15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16" creationId="{00000000-0000-0000-0000-000000000000}"/>
          </ac:spMkLst>
        </pc:spChg>
        <pc:spChg chg="mod">
          <ac:chgData name="승호 이" userId="620d19e512c6d6e0" providerId="LiveId" clId="{9A9486F8-1104-4050-BC54-03A30C65D6CE}" dt="2024-05-11T09:12:11.248" v="3213" actId="2711"/>
          <ac:spMkLst>
            <pc:docMk/>
            <pc:sldMk cId="1921568761" sldId="276"/>
            <ac:spMk id="17" creationId="{00000000-0000-0000-0000-000000000000}"/>
          </ac:spMkLst>
        </pc:spChg>
        <pc:graphicFrameChg chg="add mod modGraphic">
          <ac:chgData name="승호 이" userId="620d19e512c6d6e0" providerId="LiveId" clId="{9A9486F8-1104-4050-BC54-03A30C65D6CE}" dt="2024-05-11T09:24:14.315" v="3458" actId="1076"/>
          <ac:graphicFrameMkLst>
            <pc:docMk/>
            <pc:sldMk cId="1921568761" sldId="276"/>
            <ac:graphicFrameMk id="4" creationId="{F8ED0438-5115-5B7B-7CC5-603211F647F8}"/>
          </ac:graphicFrameMkLst>
        </pc:graphicFrameChg>
        <pc:picChg chg="del">
          <ac:chgData name="승호 이" userId="620d19e512c6d6e0" providerId="LiveId" clId="{9A9486F8-1104-4050-BC54-03A30C65D6CE}" dt="2024-05-11T08:36:09.501" v="2462" actId="478"/>
          <ac:picMkLst>
            <pc:docMk/>
            <pc:sldMk cId="1921568761" sldId="276"/>
            <ac:picMk id="3" creationId="{2F64680B-76A8-C53B-9660-655A7F30C53C}"/>
          </ac:picMkLst>
        </pc:picChg>
      </pc:sldChg>
      <pc:sldChg chg="addSp delSp modSp add mod">
        <pc:chgData name="승호 이" userId="620d19e512c6d6e0" providerId="LiveId" clId="{9A9486F8-1104-4050-BC54-03A30C65D6CE}" dt="2024-05-11T12:10:47.602" v="7968" actId="14100"/>
        <pc:sldMkLst>
          <pc:docMk/>
          <pc:sldMk cId="2450003358" sldId="277"/>
        </pc:sldMkLst>
        <pc:spChg chg="mod">
          <ac:chgData name="승호 이" userId="620d19e512c6d6e0" providerId="LiveId" clId="{9A9486F8-1104-4050-BC54-03A30C65D6CE}" dt="2024-05-11T11:59:06.021" v="7666" actId="20577"/>
          <ac:spMkLst>
            <pc:docMk/>
            <pc:sldMk cId="2450003358" sldId="277"/>
            <ac:spMk id="2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1T12:10:04.352" v="7959" actId="478"/>
          <ac:spMkLst>
            <pc:docMk/>
            <pc:sldMk cId="2450003358" sldId="277"/>
            <ac:spMk id="3" creationId="{A866F03F-CF6A-2ACA-7C47-5F0DFE7B2D2D}"/>
          </ac:spMkLst>
        </pc:spChg>
        <pc:spChg chg="add del mod">
          <ac:chgData name="승호 이" userId="620d19e512c6d6e0" providerId="LiveId" clId="{9A9486F8-1104-4050-BC54-03A30C65D6CE}" dt="2024-05-11T12:00:32.167" v="7759" actId="478"/>
          <ac:spMkLst>
            <pc:docMk/>
            <pc:sldMk cId="2450003358" sldId="277"/>
            <ac:spMk id="4" creationId="{CB480CE2-E48F-2CC5-0F2D-906086E0AF6E}"/>
          </ac:spMkLst>
        </pc:spChg>
        <pc:spChg chg="add mod">
          <ac:chgData name="승호 이" userId="620d19e512c6d6e0" providerId="LiveId" clId="{9A9486F8-1104-4050-BC54-03A30C65D6CE}" dt="2024-05-11T12:10:47.602" v="7968" actId="14100"/>
          <ac:spMkLst>
            <pc:docMk/>
            <pc:sldMk cId="2450003358" sldId="277"/>
            <ac:spMk id="5" creationId="{9334D881-A532-3366-0FA3-4DE773AC4D6C}"/>
          </ac:spMkLst>
        </pc:spChg>
        <pc:spChg chg="mod">
          <ac:chgData name="승호 이" userId="620d19e512c6d6e0" providerId="LiveId" clId="{9A9486F8-1104-4050-BC54-03A30C65D6CE}" dt="2024-05-11T12:02:24.463" v="7844" actId="255"/>
          <ac:spMkLst>
            <pc:docMk/>
            <pc:sldMk cId="2450003358" sldId="277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1T12:05:24.947" v="7888" actId="20577"/>
          <ac:spMkLst>
            <pc:docMk/>
            <pc:sldMk cId="2450003358" sldId="277"/>
            <ac:spMk id="23" creationId="{00000000-0000-0000-0000-000000000000}"/>
          </ac:spMkLst>
        </pc:spChg>
        <pc:spChg chg="del mod">
          <ac:chgData name="승호 이" userId="620d19e512c6d6e0" providerId="LiveId" clId="{9A9486F8-1104-4050-BC54-03A30C65D6CE}" dt="2024-05-11T12:00:26.924" v="7757" actId="478"/>
          <ac:spMkLst>
            <pc:docMk/>
            <pc:sldMk cId="2450003358" sldId="277"/>
            <ac:spMk id="26" creationId="{A90C0D82-3EFE-C2B6-E7DD-67BE19CD7909}"/>
          </ac:spMkLst>
        </pc:spChg>
        <pc:spChg chg="del mod">
          <ac:chgData name="승호 이" userId="620d19e512c6d6e0" providerId="LiveId" clId="{9A9486F8-1104-4050-BC54-03A30C65D6CE}" dt="2024-05-11T12:01:42.699" v="7803" actId="478"/>
          <ac:spMkLst>
            <pc:docMk/>
            <pc:sldMk cId="2450003358" sldId="277"/>
            <ac:spMk id="27" creationId="{09A787DF-38DD-95E8-F63C-04620EF0BFC9}"/>
          </ac:spMkLst>
        </pc:spChg>
        <pc:spChg chg="del">
          <ac:chgData name="승호 이" userId="620d19e512c6d6e0" providerId="LiveId" clId="{9A9486F8-1104-4050-BC54-03A30C65D6CE}" dt="2024-05-11T11:59:56.105" v="7689" actId="478"/>
          <ac:spMkLst>
            <pc:docMk/>
            <pc:sldMk cId="2450003358" sldId="277"/>
            <ac:spMk id="28" creationId="{48E818AC-27A6-7A84-FA54-76FC2E3DCB8B}"/>
          </ac:spMkLst>
        </pc:spChg>
        <pc:spChg chg="del">
          <ac:chgData name="승호 이" userId="620d19e512c6d6e0" providerId="LiveId" clId="{9A9486F8-1104-4050-BC54-03A30C65D6CE}" dt="2024-05-11T11:58:46.316" v="7659" actId="478"/>
          <ac:spMkLst>
            <pc:docMk/>
            <pc:sldMk cId="2450003358" sldId="277"/>
            <ac:spMk id="29" creationId="{4870D0FD-6346-3553-63A7-BC112BEB8638}"/>
          </ac:spMkLst>
        </pc:spChg>
        <pc:picChg chg="del">
          <ac:chgData name="승호 이" userId="620d19e512c6d6e0" providerId="LiveId" clId="{9A9486F8-1104-4050-BC54-03A30C65D6CE}" dt="2024-05-11T11:59:53.899" v="7688" actId="478"/>
          <ac:picMkLst>
            <pc:docMk/>
            <pc:sldMk cId="2450003358" sldId="277"/>
            <ac:picMk id="1026" creationId="{BEC3BAB7-12B8-771B-68B4-6E6A8D394DAE}"/>
          </ac:picMkLst>
        </pc:picChg>
        <pc:picChg chg="add mod">
          <ac:chgData name="승호 이" userId="620d19e512c6d6e0" providerId="LiveId" clId="{9A9486F8-1104-4050-BC54-03A30C65D6CE}" dt="2024-05-11T12:01:46.034" v="7805" actId="1076"/>
          <ac:picMkLst>
            <pc:docMk/>
            <pc:sldMk cId="2450003358" sldId="277"/>
            <ac:picMk id="2050" creationId="{3BD7AECF-C368-A1A3-61F6-115860D88C82}"/>
          </ac:picMkLst>
        </pc:picChg>
      </pc:sldChg>
      <pc:sldChg chg="addSp delSp modSp add mod">
        <pc:chgData name="승호 이" userId="620d19e512c6d6e0" providerId="LiveId" clId="{9A9486F8-1104-4050-BC54-03A30C65D6CE}" dt="2024-05-11T12:39:21.292" v="8522" actId="1076"/>
        <pc:sldMkLst>
          <pc:docMk/>
          <pc:sldMk cId="1088591025" sldId="278"/>
        </pc:sldMkLst>
        <pc:spChg chg="add mod">
          <ac:chgData name="승호 이" userId="620d19e512c6d6e0" providerId="LiveId" clId="{9A9486F8-1104-4050-BC54-03A30C65D6CE}" dt="2024-05-11T12:10:38.299" v="7966" actId="1076"/>
          <ac:spMkLst>
            <pc:docMk/>
            <pc:sldMk cId="1088591025" sldId="278"/>
            <ac:spMk id="3" creationId="{6020D283-E9D5-B42A-E813-539BA4A49A5E}"/>
          </ac:spMkLst>
        </pc:spChg>
        <pc:spChg chg="add mod">
          <ac:chgData name="승호 이" userId="620d19e512c6d6e0" providerId="LiveId" clId="{9A9486F8-1104-4050-BC54-03A30C65D6CE}" dt="2024-05-11T12:39:21.292" v="8522" actId="1076"/>
          <ac:spMkLst>
            <pc:docMk/>
            <pc:sldMk cId="1088591025" sldId="278"/>
            <ac:spMk id="5" creationId="{CA2F2B8B-D8C4-5247-1B0B-6F697C19F7E8}"/>
          </ac:spMkLst>
        </pc:spChg>
        <pc:spChg chg="mod">
          <ac:chgData name="승호 이" userId="620d19e512c6d6e0" providerId="LiveId" clId="{9A9486F8-1104-4050-BC54-03A30C65D6CE}" dt="2024-05-11T12:12:36.114" v="7981" actId="20577"/>
          <ac:spMkLst>
            <pc:docMk/>
            <pc:sldMk cId="1088591025" sldId="278"/>
            <ac:spMk id="23" creationId="{00000000-0000-0000-0000-000000000000}"/>
          </ac:spMkLst>
        </pc:spChg>
        <pc:spChg chg="del">
          <ac:chgData name="승호 이" userId="620d19e512c6d6e0" providerId="LiveId" clId="{9A9486F8-1104-4050-BC54-03A30C65D6CE}" dt="2024-05-11T12:04:08.771" v="7849" actId="478"/>
          <ac:spMkLst>
            <pc:docMk/>
            <pc:sldMk cId="1088591025" sldId="278"/>
            <ac:spMk id="26" creationId="{A90C0D82-3EFE-C2B6-E7DD-67BE19CD7909}"/>
          </ac:spMkLst>
        </pc:spChg>
        <pc:spChg chg="del">
          <ac:chgData name="승호 이" userId="620d19e512c6d6e0" providerId="LiveId" clId="{9A9486F8-1104-4050-BC54-03A30C65D6CE}" dt="2024-05-11T12:04:07.040" v="7847" actId="478"/>
          <ac:spMkLst>
            <pc:docMk/>
            <pc:sldMk cId="1088591025" sldId="278"/>
            <ac:spMk id="27" creationId="{09A787DF-38DD-95E8-F63C-04620EF0BFC9}"/>
          </ac:spMkLst>
        </pc:spChg>
        <pc:spChg chg="del">
          <ac:chgData name="승호 이" userId="620d19e512c6d6e0" providerId="LiveId" clId="{9A9486F8-1104-4050-BC54-03A30C65D6CE}" dt="2024-05-11T12:04:09.654" v="7850" actId="478"/>
          <ac:spMkLst>
            <pc:docMk/>
            <pc:sldMk cId="1088591025" sldId="278"/>
            <ac:spMk id="28" creationId="{48E818AC-27A6-7A84-FA54-76FC2E3DCB8B}"/>
          </ac:spMkLst>
        </pc:spChg>
        <pc:spChg chg="add del">
          <ac:chgData name="승호 이" userId="620d19e512c6d6e0" providerId="LiveId" clId="{9A9486F8-1104-4050-BC54-03A30C65D6CE}" dt="2024-05-11T12:10:38.900" v="7967" actId="478"/>
          <ac:spMkLst>
            <pc:docMk/>
            <pc:sldMk cId="1088591025" sldId="278"/>
            <ac:spMk id="29" creationId="{4870D0FD-6346-3553-63A7-BC112BEB8638}"/>
          </ac:spMkLst>
        </pc:spChg>
        <pc:picChg chg="add mod">
          <ac:chgData name="승호 이" userId="620d19e512c6d6e0" providerId="LiveId" clId="{9A9486F8-1104-4050-BC54-03A30C65D6CE}" dt="2024-05-11T12:39:13.932" v="8521" actId="1076"/>
          <ac:picMkLst>
            <pc:docMk/>
            <pc:sldMk cId="1088591025" sldId="278"/>
            <ac:picMk id="4" creationId="{712F0D84-15F1-0E54-38D3-516444E65DF9}"/>
          </ac:picMkLst>
        </pc:picChg>
        <pc:picChg chg="del">
          <ac:chgData name="승호 이" userId="620d19e512c6d6e0" providerId="LiveId" clId="{9A9486F8-1104-4050-BC54-03A30C65D6CE}" dt="2024-05-11T12:04:07.580" v="7848" actId="478"/>
          <ac:picMkLst>
            <pc:docMk/>
            <pc:sldMk cId="1088591025" sldId="278"/>
            <ac:picMk id="1026" creationId="{BEC3BAB7-12B8-771B-68B4-6E6A8D394DAE}"/>
          </ac:picMkLst>
        </pc:picChg>
      </pc:sldChg>
      <pc:sldChg chg="addSp delSp modSp add mod">
        <pc:chgData name="승호 이" userId="620d19e512c6d6e0" providerId="LiveId" clId="{9A9486F8-1104-4050-BC54-03A30C65D6CE}" dt="2024-05-11T12:49:21.621" v="8847" actId="207"/>
        <pc:sldMkLst>
          <pc:docMk/>
          <pc:sldMk cId="979143518" sldId="279"/>
        </pc:sldMkLst>
        <pc:spChg chg="add mod">
          <ac:chgData name="승호 이" userId="620d19e512c6d6e0" providerId="LiveId" clId="{9A9486F8-1104-4050-BC54-03A30C65D6CE}" dt="2024-05-11T12:42:25.758" v="8533" actId="1076"/>
          <ac:spMkLst>
            <pc:docMk/>
            <pc:sldMk cId="979143518" sldId="279"/>
            <ac:spMk id="4" creationId="{B214C012-46DB-13CF-27EE-0F2825C1C80B}"/>
          </ac:spMkLst>
        </pc:spChg>
        <pc:spChg chg="add mod">
          <ac:chgData name="승호 이" userId="620d19e512c6d6e0" providerId="LiveId" clId="{9A9486F8-1104-4050-BC54-03A30C65D6CE}" dt="2024-05-11T12:49:21.621" v="8847" actId="207"/>
          <ac:spMkLst>
            <pc:docMk/>
            <pc:sldMk cId="979143518" sldId="279"/>
            <ac:spMk id="9" creationId="{93C5478D-8D9D-BE98-E058-20DF26197862}"/>
          </ac:spMkLst>
        </pc:spChg>
        <pc:spChg chg="mod">
          <ac:chgData name="승호 이" userId="620d19e512c6d6e0" providerId="LiveId" clId="{9A9486F8-1104-4050-BC54-03A30C65D6CE}" dt="2024-05-11T12:12:44.435" v="7985" actId="20577"/>
          <ac:spMkLst>
            <pc:docMk/>
            <pc:sldMk cId="979143518" sldId="279"/>
            <ac:spMk id="23" creationId="{00000000-0000-0000-0000-000000000000}"/>
          </ac:spMkLst>
        </pc:spChg>
        <pc:picChg chg="add mod">
          <ac:chgData name="승호 이" userId="620d19e512c6d6e0" providerId="LiveId" clId="{9A9486F8-1104-4050-BC54-03A30C65D6CE}" dt="2024-05-11T12:42:28.626" v="8537" actId="962"/>
          <ac:picMkLst>
            <pc:docMk/>
            <pc:sldMk cId="979143518" sldId="279"/>
            <ac:picMk id="3" creationId="{A9FE1C5C-1DB1-7813-6AE1-DC0BE8D86887}"/>
          </ac:picMkLst>
        </pc:picChg>
        <pc:picChg chg="add del mod">
          <ac:chgData name="승호 이" userId="620d19e512c6d6e0" providerId="LiveId" clId="{9A9486F8-1104-4050-BC54-03A30C65D6CE}" dt="2024-05-11T12:46:17.063" v="8546" actId="478"/>
          <ac:picMkLst>
            <pc:docMk/>
            <pc:sldMk cId="979143518" sldId="279"/>
            <ac:picMk id="6" creationId="{E9F2C085-7500-755C-1EAE-D85F208D58F7}"/>
          </ac:picMkLst>
        </pc:picChg>
        <pc:picChg chg="add mod ord">
          <ac:chgData name="승호 이" userId="620d19e512c6d6e0" providerId="LiveId" clId="{9A9486F8-1104-4050-BC54-03A30C65D6CE}" dt="2024-05-11T12:49:11.860" v="8845" actId="1076"/>
          <ac:picMkLst>
            <pc:docMk/>
            <pc:sldMk cId="979143518" sldId="279"/>
            <ac:picMk id="8" creationId="{3891C442-C431-BBAD-C9BB-218159F31556}"/>
          </ac:picMkLst>
        </pc:picChg>
      </pc:sldChg>
      <pc:sldChg chg="addSp delSp modSp add mod">
        <pc:chgData name="승호 이" userId="620d19e512c6d6e0" providerId="LiveId" clId="{9A9486F8-1104-4050-BC54-03A30C65D6CE}" dt="2024-05-11T12:11:14.608" v="7971"/>
        <pc:sldMkLst>
          <pc:docMk/>
          <pc:sldMk cId="3401044868" sldId="280"/>
        </pc:sldMkLst>
        <pc:spChg chg="del">
          <ac:chgData name="승호 이" userId="620d19e512c6d6e0" providerId="LiveId" clId="{9A9486F8-1104-4050-BC54-03A30C65D6CE}" dt="2024-05-11T12:11:13.322" v="7970" actId="478"/>
          <ac:spMkLst>
            <pc:docMk/>
            <pc:sldMk cId="3401044868" sldId="280"/>
            <ac:spMk id="3" creationId="{A866F03F-CF6A-2ACA-7C47-5F0DFE7B2D2D}"/>
          </ac:spMkLst>
        </pc:spChg>
        <pc:spChg chg="add mod">
          <ac:chgData name="승호 이" userId="620d19e512c6d6e0" providerId="LiveId" clId="{9A9486F8-1104-4050-BC54-03A30C65D6CE}" dt="2024-05-11T12:11:07.736" v="7969"/>
          <ac:spMkLst>
            <pc:docMk/>
            <pc:sldMk cId="3401044868" sldId="280"/>
            <ac:spMk id="4" creationId="{90071910-D275-A2DA-54D9-DAA200B98173}"/>
          </ac:spMkLst>
        </pc:spChg>
        <pc:spChg chg="add mod">
          <ac:chgData name="승호 이" userId="620d19e512c6d6e0" providerId="LiveId" clId="{9A9486F8-1104-4050-BC54-03A30C65D6CE}" dt="2024-05-11T12:11:14.608" v="7971"/>
          <ac:spMkLst>
            <pc:docMk/>
            <pc:sldMk cId="3401044868" sldId="280"/>
            <ac:spMk id="5" creationId="{2E4203EF-04CA-E2CC-5E5C-1748FC939C0F}"/>
          </ac:spMkLst>
        </pc:spChg>
        <pc:spChg chg="mod">
          <ac:chgData name="승호 이" userId="620d19e512c6d6e0" providerId="LiveId" clId="{9A9486F8-1104-4050-BC54-03A30C65D6CE}" dt="2024-05-11T12:04:43.969" v="7876" actId="20577"/>
          <ac:spMkLst>
            <pc:docMk/>
            <pc:sldMk cId="3401044868" sldId="280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1T12:05:30.384" v="7892" actId="20577"/>
          <ac:spMkLst>
            <pc:docMk/>
            <pc:sldMk cId="3401044868" sldId="280"/>
            <ac:spMk id="23" creationId="{00000000-0000-0000-0000-000000000000}"/>
          </ac:spMkLst>
        </pc:spChg>
        <pc:picChg chg="del">
          <ac:chgData name="승호 이" userId="620d19e512c6d6e0" providerId="LiveId" clId="{9A9486F8-1104-4050-BC54-03A30C65D6CE}" dt="2024-05-11T12:04:47.138" v="7877" actId="478"/>
          <ac:picMkLst>
            <pc:docMk/>
            <pc:sldMk cId="3401044868" sldId="280"/>
            <ac:picMk id="2050" creationId="{3BD7AECF-C368-A1A3-61F6-115860D88C82}"/>
          </ac:picMkLst>
        </pc:picChg>
        <pc:picChg chg="add mod">
          <ac:chgData name="승호 이" userId="620d19e512c6d6e0" providerId="LiveId" clId="{9A9486F8-1104-4050-BC54-03A30C65D6CE}" dt="2024-05-11T12:05:06.466" v="7884" actId="1076"/>
          <ac:picMkLst>
            <pc:docMk/>
            <pc:sldMk cId="3401044868" sldId="280"/>
            <ac:picMk id="4098" creationId="{440CBB01-42C8-A699-4579-14A3032456A5}"/>
          </ac:picMkLst>
        </pc:picChg>
      </pc:sldChg>
      <pc:sldChg chg="addSp delSp modSp add mod">
        <pc:chgData name="승호 이" userId="620d19e512c6d6e0" providerId="LiveId" clId="{9A9486F8-1104-4050-BC54-03A30C65D6CE}" dt="2024-05-11T12:11:22.545" v="7973"/>
        <pc:sldMkLst>
          <pc:docMk/>
          <pc:sldMk cId="1546501278" sldId="281"/>
        </pc:sldMkLst>
        <pc:spChg chg="del">
          <ac:chgData name="승호 이" userId="620d19e512c6d6e0" providerId="LiveId" clId="{9A9486F8-1104-4050-BC54-03A30C65D6CE}" dt="2024-05-11T12:11:21.580" v="7972" actId="478"/>
          <ac:spMkLst>
            <pc:docMk/>
            <pc:sldMk cId="1546501278" sldId="281"/>
            <ac:spMk id="3" creationId="{A866F03F-CF6A-2ACA-7C47-5F0DFE7B2D2D}"/>
          </ac:spMkLst>
        </pc:spChg>
        <pc:spChg chg="add mod">
          <ac:chgData name="승호 이" userId="620d19e512c6d6e0" providerId="LiveId" clId="{9A9486F8-1104-4050-BC54-03A30C65D6CE}" dt="2024-05-11T12:11:22.545" v="7973"/>
          <ac:spMkLst>
            <pc:docMk/>
            <pc:sldMk cId="1546501278" sldId="281"/>
            <ac:spMk id="4" creationId="{91213F24-B835-2BBF-254A-859D3C13B852}"/>
          </ac:spMkLst>
        </pc:spChg>
        <pc:spChg chg="mod">
          <ac:chgData name="승호 이" userId="620d19e512c6d6e0" providerId="LiveId" clId="{9A9486F8-1104-4050-BC54-03A30C65D6CE}" dt="2024-05-11T12:06:50.488" v="7946" actId="20577"/>
          <ac:spMkLst>
            <pc:docMk/>
            <pc:sldMk cId="1546501278" sldId="281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1T12:05:35.687" v="7896" actId="20577"/>
          <ac:spMkLst>
            <pc:docMk/>
            <pc:sldMk cId="1546501278" sldId="281"/>
            <ac:spMk id="23" creationId="{00000000-0000-0000-0000-000000000000}"/>
          </ac:spMkLst>
        </pc:spChg>
        <pc:picChg chg="del">
          <ac:chgData name="승호 이" userId="620d19e512c6d6e0" providerId="LiveId" clId="{9A9486F8-1104-4050-BC54-03A30C65D6CE}" dt="2024-05-11T12:05:53.142" v="7897" actId="478"/>
          <ac:picMkLst>
            <pc:docMk/>
            <pc:sldMk cId="1546501278" sldId="281"/>
            <ac:picMk id="2050" creationId="{3BD7AECF-C368-A1A3-61F6-115860D88C82}"/>
          </ac:picMkLst>
        </pc:picChg>
        <pc:picChg chg="add mod">
          <ac:chgData name="승호 이" userId="620d19e512c6d6e0" providerId="LiveId" clId="{9A9486F8-1104-4050-BC54-03A30C65D6CE}" dt="2024-05-11T12:06:36.809" v="7909" actId="1076"/>
          <ac:picMkLst>
            <pc:docMk/>
            <pc:sldMk cId="1546501278" sldId="281"/>
            <ac:picMk id="3074" creationId="{CD904F3D-54DB-2CC6-1CA8-5D43C4BB29FE}"/>
          </ac:picMkLst>
        </pc:picChg>
      </pc:sldChg>
      <pc:sldChg chg="addSp delSp modSp add mod">
        <pc:chgData name="승호 이" userId="620d19e512c6d6e0" providerId="LiveId" clId="{9A9486F8-1104-4050-BC54-03A30C65D6CE}" dt="2024-05-12T04:25:28.017" v="10056" actId="20577"/>
        <pc:sldMkLst>
          <pc:docMk/>
          <pc:sldMk cId="3378439997" sldId="282"/>
        </pc:sldMkLst>
        <pc:spChg chg="mod">
          <ac:chgData name="승호 이" userId="620d19e512c6d6e0" providerId="LiveId" clId="{9A9486F8-1104-4050-BC54-03A30C65D6CE}" dt="2024-05-12T04:25:00.795" v="10042" actId="20577"/>
          <ac:spMkLst>
            <pc:docMk/>
            <pc:sldMk cId="3378439997" sldId="282"/>
            <ac:spMk id="2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2:52:58.900" v="8895" actId="1076"/>
          <ac:spMkLst>
            <pc:docMk/>
            <pc:sldMk cId="3378439997" sldId="282"/>
            <ac:spMk id="3" creationId="{B8EF5318-5F29-EDFB-81B0-77A9A05C5706}"/>
          </ac:spMkLst>
        </pc:spChg>
        <pc:spChg chg="del">
          <ac:chgData name="승호 이" userId="620d19e512c6d6e0" providerId="LiveId" clId="{9A9486F8-1104-4050-BC54-03A30C65D6CE}" dt="2024-05-11T12:52:44.421" v="8891" actId="478"/>
          <ac:spMkLst>
            <pc:docMk/>
            <pc:sldMk cId="3378439997" sldId="282"/>
            <ac:spMk id="4" creationId="{91213F24-B835-2BBF-254A-859D3C13B852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8" creationId="{EEFE1904-9939-E577-DC5C-318E3DF2F263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9" creationId="{77B27B25-3F70-09B9-3678-19825E6522C6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10" creationId="{9B2846F6-E491-CD04-749F-FE3E230F1DDD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11" creationId="{59C02A5E-E41A-221F-C37B-2095D9A7E264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12" creationId="{3F3404A7-1CB3-F3DF-2E8C-C014EE1AEC41}"/>
          </ac:spMkLst>
        </pc:spChg>
        <pc:spChg chg="add mod">
          <ac:chgData name="승호 이" userId="620d19e512c6d6e0" providerId="LiveId" clId="{9A9486F8-1104-4050-BC54-03A30C65D6CE}" dt="2024-05-11T12:59:27.372" v="8934" actId="1076"/>
          <ac:spMkLst>
            <pc:docMk/>
            <pc:sldMk cId="3378439997" sldId="282"/>
            <ac:spMk id="13" creationId="{2DBC6603-AAA8-B9BF-69F7-F0ED6E092C06}"/>
          </ac:spMkLst>
        </pc:spChg>
        <pc:spChg chg="add mod">
          <ac:chgData name="승호 이" userId="620d19e512c6d6e0" providerId="LiveId" clId="{9A9486F8-1104-4050-BC54-03A30C65D6CE}" dt="2024-05-11T13:06:07.839" v="9168" actId="20577"/>
          <ac:spMkLst>
            <pc:docMk/>
            <pc:sldMk cId="3378439997" sldId="282"/>
            <ac:spMk id="14" creationId="{E625A23B-E94D-57D8-A66A-F6FE7F22586D}"/>
          </ac:spMkLst>
        </pc:spChg>
        <pc:spChg chg="add mod">
          <ac:chgData name="승호 이" userId="620d19e512c6d6e0" providerId="LiveId" clId="{9A9486F8-1104-4050-BC54-03A30C65D6CE}" dt="2024-05-11T13:01:30.692" v="9119" actId="1076"/>
          <ac:spMkLst>
            <pc:docMk/>
            <pc:sldMk cId="3378439997" sldId="282"/>
            <ac:spMk id="15" creationId="{862B898A-D803-26ED-CD08-D7D2FF562815}"/>
          </ac:spMkLst>
        </pc:spChg>
        <pc:spChg chg="add mod">
          <ac:chgData name="승호 이" userId="620d19e512c6d6e0" providerId="LiveId" clId="{9A9486F8-1104-4050-BC54-03A30C65D6CE}" dt="2024-05-11T13:01:27.716" v="9118" actId="1076"/>
          <ac:spMkLst>
            <pc:docMk/>
            <pc:sldMk cId="3378439997" sldId="282"/>
            <ac:spMk id="16" creationId="{5E25FFC5-DA41-43E9-9A70-02D2F1DF8E4B}"/>
          </ac:spMkLst>
        </pc:spChg>
        <pc:spChg chg="mod">
          <ac:chgData name="승호 이" userId="620d19e512c6d6e0" providerId="LiveId" clId="{9A9486F8-1104-4050-BC54-03A30C65D6CE}" dt="2024-05-11T12:52:20.835" v="8890" actId="255"/>
          <ac:spMkLst>
            <pc:docMk/>
            <pc:sldMk cId="3378439997" sldId="282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2T04:25:28.017" v="10056" actId="20577"/>
          <ac:spMkLst>
            <pc:docMk/>
            <pc:sldMk cId="3378439997" sldId="282"/>
            <ac:spMk id="23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3:08:17.533" v="9377" actId="1076"/>
          <ac:spMkLst>
            <pc:docMk/>
            <pc:sldMk cId="3378439997" sldId="282"/>
            <ac:spMk id="26" creationId="{F6858299-94EE-BAD3-0D68-AF6741F5FBB5}"/>
          </ac:spMkLst>
        </pc:spChg>
        <pc:spChg chg="add mod">
          <ac:chgData name="승호 이" userId="620d19e512c6d6e0" providerId="LiveId" clId="{9A9486F8-1104-4050-BC54-03A30C65D6CE}" dt="2024-05-11T13:08:50.543" v="9539" actId="20577"/>
          <ac:spMkLst>
            <pc:docMk/>
            <pc:sldMk cId="3378439997" sldId="282"/>
            <ac:spMk id="27" creationId="{090B87F9-008A-CF5B-F548-F2427C4C9568}"/>
          </ac:spMkLst>
        </pc:spChg>
        <pc:spChg chg="add mod">
          <ac:chgData name="승호 이" userId="620d19e512c6d6e0" providerId="LiveId" clId="{9A9486F8-1104-4050-BC54-03A30C65D6CE}" dt="2024-05-11T13:09:23.597" v="9657" actId="1076"/>
          <ac:spMkLst>
            <pc:docMk/>
            <pc:sldMk cId="3378439997" sldId="282"/>
            <ac:spMk id="28" creationId="{8925FA6D-0CAD-5885-9DEC-680246BB691E}"/>
          </ac:spMkLst>
        </pc:spChg>
        <pc:picChg chg="add mod">
          <ac:chgData name="승호 이" userId="620d19e512c6d6e0" providerId="LiveId" clId="{9A9486F8-1104-4050-BC54-03A30C65D6CE}" dt="2024-05-11T12:59:27.372" v="8934" actId="1076"/>
          <ac:picMkLst>
            <pc:docMk/>
            <pc:sldMk cId="3378439997" sldId="282"/>
            <ac:picMk id="5" creationId="{1ED08A47-F274-176D-0244-22CA92744126}"/>
          </ac:picMkLst>
        </pc:picChg>
        <pc:picChg chg="add mod">
          <ac:chgData name="승호 이" userId="620d19e512c6d6e0" providerId="LiveId" clId="{9A9486F8-1104-4050-BC54-03A30C65D6CE}" dt="2024-05-11T12:59:27.372" v="8934" actId="1076"/>
          <ac:picMkLst>
            <pc:docMk/>
            <pc:sldMk cId="3378439997" sldId="282"/>
            <ac:picMk id="6" creationId="{F8B96D15-792A-DEEF-4040-DA39510B9196}"/>
          </ac:picMkLst>
        </pc:picChg>
        <pc:picChg chg="add mod">
          <ac:chgData name="승호 이" userId="620d19e512c6d6e0" providerId="LiveId" clId="{9A9486F8-1104-4050-BC54-03A30C65D6CE}" dt="2024-05-11T12:59:27.372" v="8934" actId="1076"/>
          <ac:picMkLst>
            <pc:docMk/>
            <pc:sldMk cId="3378439997" sldId="282"/>
            <ac:picMk id="7" creationId="{51636AAE-0C26-8446-7D8C-7C56F620EF10}"/>
          </ac:picMkLst>
        </pc:picChg>
        <pc:picChg chg="add del mod">
          <ac:chgData name="승호 이" userId="620d19e512c6d6e0" providerId="LiveId" clId="{9A9486F8-1104-4050-BC54-03A30C65D6CE}" dt="2024-05-11T13:04:35.895" v="9135" actId="478"/>
          <ac:picMkLst>
            <pc:docMk/>
            <pc:sldMk cId="3378439997" sldId="282"/>
            <ac:picMk id="17" creationId="{EEE20DB3-BEFA-187E-1BD7-49895E20ECA1}"/>
          </ac:picMkLst>
        </pc:picChg>
        <pc:picChg chg="add mod">
          <ac:chgData name="승호 이" userId="620d19e512c6d6e0" providerId="LiveId" clId="{9A9486F8-1104-4050-BC54-03A30C65D6CE}" dt="2024-05-11T13:06:18.420" v="9170" actId="1076"/>
          <ac:picMkLst>
            <pc:docMk/>
            <pc:sldMk cId="3378439997" sldId="282"/>
            <ac:picMk id="24" creationId="{C46570B5-2DE0-069B-D158-90D2ABD8C00D}"/>
          </ac:picMkLst>
        </pc:picChg>
        <pc:picChg chg="add mod">
          <ac:chgData name="승호 이" userId="620d19e512c6d6e0" providerId="LiveId" clId="{9A9486F8-1104-4050-BC54-03A30C65D6CE}" dt="2024-05-11T13:06:21.365" v="9171" actId="1076"/>
          <ac:picMkLst>
            <pc:docMk/>
            <pc:sldMk cId="3378439997" sldId="282"/>
            <ac:picMk id="25" creationId="{68A20906-E5FF-3060-A3D3-97D74D951888}"/>
          </ac:picMkLst>
        </pc:picChg>
        <pc:picChg chg="del">
          <ac:chgData name="승호 이" userId="620d19e512c6d6e0" providerId="LiveId" clId="{9A9486F8-1104-4050-BC54-03A30C65D6CE}" dt="2024-05-11T12:50:27.542" v="8849" actId="478"/>
          <ac:picMkLst>
            <pc:docMk/>
            <pc:sldMk cId="3378439997" sldId="282"/>
            <ac:picMk id="3074" creationId="{CD904F3D-54DB-2CC6-1CA8-5D43C4BB29FE}"/>
          </ac:picMkLst>
        </pc:picChg>
        <pc:picChg chg="add mod">
          <ac:chgData name="승호 이" userId="620d19e512c6d6e0" providerId="LiveId" clId="{9A9486F8-1104-4050-BC54-03A30C65D6CE}" dt="2024-05-11T13:05:58.340" v="9158" actId="14100"/>
          <ac:picMkLst>
            <pc:docMk/>
            <pc:sldMk cId="3378439997" sldId="282"/>
            <ac:picMk id="7170" creationId="{24232466-4C11-7C61-5F61-A35A245394FB}"/>
          </ac:picMkLst>
        </pc:picChg>
        <pc:picChg chg="add del mod">
          <ac:chgData name="승호 이" userId="620d19e512c6d6e0" providerId="LiveId" clId="{9A9486F8-1104-4050-BC54-03A30C65D6CE}" dt="2024-05-11T13:05:19.798" v="9144" actId="478"/>
          <ac:picMkLst>
            <pc:docMk/>
            <pc:sldMk cId="3378439997" sldId="282"/>
            <ac:picMk id="7172" creationId="{1B9B8315-9D06-5E6B-ACC2-1910687BC163}"/>
          </ac:picMkLst>
        </pc:picChg>
        <pc:picChg chg="add mod">
          <ac:chgData name="승호 이" userId="620d19e512c6d6e0" providerId="LiveId" clId="{9A9486F8-1104-4050-BC54-03A30C65D6CE}" dt="2024-05-11T13:05:49.412" v="9153" actId="14100"/>
          <ac:picMkLst>
            <pc:docMk/>
            <pc:sldMk cId="3378439997" sldId="282"/>
            <ac:picMk id="7174" creationId="{AC1A6E76-2570-2E35-4D00-0AC10BC67FFB}"/>
          </ac:picMkLst>
        </pc:picChg>
      </pc:sldChg>
      <pc:sldChg chg="addSp delSp modSp add mod">
        <pc:chgData name="승호 이" userId="620d19e512c6d6e0" providerId="LiveId" clId="{9A9486F8-1104-4050-BC54-03A30C65D6CE}" dt="2024-05-11T13:25:24.078" v="9981" actId="1076"/>
        <pc:sldMkLst>
          <pc:docMk/>
          <pc:sldMk cId="696646971" sldId="283"/>
        </pc:sldMkLst>
        <pc:spChg chg="add del mod">
          <ac:chgData name="승호 이" userId="620d19e512c6d6e0" providerId="LiveId" clId="{9A9486F8-1104-4050-BC54-03A30C65D6CE}" dt="2024-05-11T13:25:24.078" v="9981" actId="1076"/>
          <ac:spMkLst>
            <pc:docMk/>
            <pc:sldMk cId="696646971" sldId="283"/>
            <ac:spMk id="6" creationId="{73C4D44D-9863-91BA-6127-DF219AD0EFEE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13" creationId="{00000000-0000-0000-0000-000000000000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16" creationId="{00000000-0000-0000-0000-000000000000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19" creationId="{00000000-0000-0000-0000-000000000000}"/>
          </ac:spMkLst>
        </pc:spChg>
        <pc:spChg chg="del">
          <ac:chgData name="승호 이" userId="620d19e512c6d6e0" providerId="LiveId" clId="{9A9486F8-1104-4050-BC54-03A30C65D6CE}" dt="2024-05-11T13:16:38.062" v="9701" actId="478"/>
          <ac:spMkLst>
            <pc:docMk/>
            <pc:sldMk cId="696646971" sldId="283"/>
            <ac:spMk id="20" creationId="{00000000-0000-0000-0000-000000000000}"/>
          </ac:spMkLst>
        </pc:spChg>
        <pc:spChg chg="add mod">
          <ac:chgData name="승호 이" userId="620d19e512c6d6e0" providerId="LiveId" clId="{9A9486F8-1104-4050-BC54-03A30C65D6CE}" dt="2024-05-11T13:24:33.518" v="9975" actId="1076"/>
          <ac:spMkLst>
            <pc:docMk/>
            <pc:sldMk cId="696646971" sldId="283"/>
            <ac:spMk id="21" creationId="{EA2103B3-4FA3-BC98-B390-AD53751E556B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22" creationId="{00000000-0000-0000-0000-000000000000}"/>
          </ac:spMkLst>
        </pc:spChg>
        <pc:spChg chg="add del mod">
          <ac:chgData name="승호 이" userId="620d19e512c6d6e0" providerId="LiveId" clId="{9A9486F8-1104-4050-BC54-03A30C65D6CE}" dt="2024-05-11T13:16:34.547" v="9699" actId="20577"/>
          <ac:spMkLst>
            <pc:docMk/>
            <pc:sldMk cId="696646971" sldId="283"/>
            <ac:spMk id="25" creationId="{00000000-0000-0000-0000-000000000000}"/>
          </ac:spMkLst>
        </pc:spChg>
        <pc:spChg chg="mod">
          <ac:chgData name="승호 이" userId="620d19e512c6d6e0" providerId="LiveId" clId="{9A9486F8-1104-4050-BC54-03A30C65D6CE}" dt="2024-05-11T13:24:37.885" v="9976" actId="1076"/>
          <ac:spMkLst>
            <pc:docMk/>
            <pc:sldMk cId="696646971" sldId="283"/>
            <ac:spMk id="26" creationId="{00000000-0000-0000-0000-000000000000}"/>
          </ac:spMkLst>
        </pc:spChg>
        <pc:spChg chg="mod">
          <ac:chgData name="승호 이" userId="620d19e512c6d6e0" providerId="LiveId" clId="{9A9486F8-1104-4050-BC54-03A30C65D6CE}" dt="2024-05-11T13:16:42.307" v="9703" actId="1037"/>
          <ac:spMkLst>
            <pc:docMk/>
            <pc:sldMk cId="696646971" sldId="283"/>
            <ac:spMk id="27" creationId="{00000000-0000-0000-0000-000000000000}"/>
          </ac:spMkLst>
        </pc:spChg>
        <pc:spChg chg="mod">
          <ac:chgData name="승호 이" userId="620d19e512c6d6e0" providerId="LiveId" clId="{9A9486F8-1104-4050-BC54-03A30C65D6CE}" dt="2024-05-11T13:16:44.405" v="9705" actId="20577"/>
          <ac:spMkLst>
            <pc:docMk/>
            <pc:sldMk cId="696646971" sldId="283"/>
            <ac:spMk id="31" creationId="{00000000-0000-0000-0000-000000000000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41" creationId="{3C77B700-B891-B60A-3321-B12EED5D494E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42" creationId="{27007D3D-F5BF-67C2-682C-1A4CC51C5C08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43" creationId="{CFECEE97-E954-3A4D-87DD-86AC43BD0378}"/>
          </ac:spMkLst>
        </pc:spChg>
        <pc:spChg chg="del">
          <ac:chgData name="승호 이" userId="620d19e512c6d6e0" providerId="LiveId" clId="{9A9486F8-1104-4050-BC54-03A30C65D6CE}" dt="2024-05-11T13:16:26.501" v="9695" actId="478"/>
          <ac:spMkLst>
            <pc:docMk/>
            <pc:sldMk cId="696646971" sldId="283"/>
            <ac:spMk id="44" creationId="{E9F633B1-D171-01A5-AF88-D1602FFD0A12}"/>
          </ac:spMkLst>
        </pc:spChg>
        <pc:grpChg chg="del">
          <ac:chgData name="승호 이" userId="620d19e512c6d6e0" providerId="LiveId" clId="{9A9486F8-1104-4050-BC54-03A30C65D6CE}" dt="2024-05-11T13:16:38.062" v="9701" actId="478"/>
          <ac:grpSpMkLst>
            <pc:docMk/>
            <pc:sldMk cId="696646971" sldId="283"/>
            <ac:grpSpMk id="2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30.610" v="9696" actId="478"/>
          <ac:grpSpMkLst>
            <pc:docMk/>
            <pc:sldMk cId="696646971" sldId="283"/>
            <ac:grpSpMk id="7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36.112" v="9700" actId="478"/>
          <ac:grpSpMkLst>
            <pc:docMk/>
            <pc:sldMk cId="696646971" sldId="283"/>
            <ac:grpSpMk id="11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26.501" v="9695" actId="478"/>
          <ac:grpSpMkLst>
            <pc:docMk/>
            <pc:sldMk cId="696646971" sldId="283"/>
            <ac:grpSpMk id="14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26.501" v="9695" actId="478"/>
          <ac:grpSpMkLst>
            <pc:docMk/>
            <pc:sldMk cId="696646971" sldId="283"/>
            <ac:grpSpMk id="17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26.501" v="9695" actId="478"/>
          <ac:grpSpMkLst>
            <pc:docMk/>
            <pc:sldMk cId="696646971" sldId="283"/>
            <ac:grpSpMk id="33" creationId="{00000000-0000-0000-0000-000000000000}"/>
          </ac:grpSpMkLst>
        </pc:grpChg>
        <pc:grpChg chg="del">
          <ac:chgData name="승호 이" userId="620d19e512c6d6e0" providerId="LiveId" clId="{9A9486F8-1104-4050-BC54-03A30C65D6CE}" dt="2024-05-11T13:16:26.501" v="9695" actId="478"/>
          <ac:grpSpMkLst>
            <pc:docMk/>
            <pc:sldMk cId="696646971" sldId="283"/>
            <ac:grpSpMk id="37" creationId="{00000000-0000-0000-0000-000000000000}"/>
          </ac:grpSpMkLst>
        </pc:grpChg>
      </pc:sldChg>
      <pc:sldChg chg="add del">
        <pc:chgData name="승호 이" userId="620d19e512c6d6e0" providerId="LiveId" clId="{9A9486F8-1104-4050-BC54-03A30C65D6CE}" dt="2024-05-11T13:10:34.043" v="9659" actId="2890"/>
        <pc:sldMkLst>
          <pc:docMk/>
          <pc:sldMk cId="4126289037" sldId="283"/>
        </pc:sldMkLst>
      </pc:sldChg>
      <pc:sldChg chg="add del setBg">
        <pc:chgData name="승호 이" userId="620d19e512c6d6e0" providerId="LiveId" clId="{9A9486F8-1104-4050-BC54-03A30C65D6CE}" dt="2024-05-11T13:37:48.288" v="10003"/>
        <pc:sldMkLst>
          <pc:docMk/>
          <pc:sldMk cId="2335356018" sldId="284"/>
        </pc:sldMkLst>
      </pc:sldChg>
      <pc:sldChg chg="addSp delSp modSp add mod">
        <pc:chgData name="승호 이" userId="620d19e512c6d6e0" providerId="LiveId" clId="{9A9486F8-1104-4050-BC54-03A30C65D6CE}" dt="2024-05-12T04:43:32.472" v="10716" actId="1076"/>
        <pc:sldMkLst>
          <pc:docMk/>
          <pc:sldMk cId="3497812100" sldId="284"/>
        </pc:sldMkLst>
        <pc:spChg chg="mod">
          <ac:chgData name="승호 이" userId="620d19e512c6d6e0" providerId="LiveId" clId="{9A9486F8-1104-4050-BC54-03A30C65D6CE}" dt="2024-05-12T04:33:04.400" v="10379" actId="1076"/>
          <ac:spMkLst>
            <pc:docMk/>
            <pc:sldMk cId="3497812100" sldId="284"/>
            <ac:spMk id="14" creationId="{E625A23B-E94D-57D8-A66A-F6FE7F22586D}"/>
          </ac:spMkLst>
        </pc:spChg>
        <pc:spChg chg="mod">
          <ac:chgData name="승호 이" userId="620d19e512c6d6e0" providerId="LiveId" clId="{9A9486F8-1104-4050-BC54-03A30C65D6CE}" dt="2024-05-12T04:42:08.144" v="10524" actId="1076"/>
          <ac:spMkLst>
            <pc:docMk/>
            <pc:sldMk cId="3497812100" sldId="284"/>
            <ac:spMk id="15" creationId="{862B898A-D803-26ED-CD08-D7D2FF562815}"/>
          </ac:spMkLst>
        </pc:spChg>
        <pc:spChg chg="mod">
          <ac:chgData name="승호 이" userId="620d19e512c6d6e0" providerId="LiveId" clId="{9A9486F8-1104-4050-BC54-03A30C65D6CE}" dt="2024-05-12T04:42:02.384" v="10523" actId="1076"/>
          <ac:spMkLst>
            <pc:docMk/>
            <pc:sldMk cId="3497812100" sldId="284"/>
            <ac:spMk id="16" creationId="{5E25FFC5-DA41-43E9-9A70-02D2F1DF8E4B}"/>
          </ac:spMkLst>
        </pc:spChg>
        <pc:spChg chg="mod">
          <ac:chgData name="승호 이" userId="620d19e512c6d6e0" providerId="LiveId" clId="{9A9486F8-1104-4050-BC54-03A30C65D6CE}" dt="2024-05-12T04:25:48.449" v="10075" actId="20577"/>
          <ac:spMkLst>
            <pc:docMk/>
            <pc:sldMk cId="3497812100" sldId="284"/>
            <ac:spMk id="18" creationId="{00000000-0000-0000-0000-000000000000}"/>
          </ac:spMkLst>
        </pc:spChg>
        <pc:spChg chg="mod">
          <ac:chgData name="승호 이" userId="620d19e512c6d6e0" providerId="LiveId" clId="{9A9486F8-1104-4050-BC54-03A30C65D6CE}" dt="2024-05-12T04:34:19.152" v="10505" actId="1076"/>
          <ac:spMkLst>
            <pc:docMk/>
            <pc:sldMk cId="3497812100" sldId="284"/>
            <ac:spMk id="26" creationId="{F6858299-94EE-BAD3-0D68-AF6741F5FBB5}"/>
          </ac:spMkLst>
        </pc:spChg>
        <pc:spChg chg="mod">
          <ac:chgData name="승호 이" userId="620d19e512c6d6e0" providerId="LiveId" clId="{9A9486F8-1104-4050-BC54-03A30C65D6CE}" dt="2024-05-12T04:42:42.579" v="10532" actId="20577"/>
          <ac:spMkLst>
            <pc:docMk/>
            <pc:sldMk cId="3497812100" sldId="284"/>
            <ac:spMk id="27" creationId="{090B87F9-008A-CF5B-F548-F2427C4C9568}"/>
          </ac:spMkLst>
        </pc:spChg>
        <pc:spChg chg="mod">
          <ac:chgData name="승호 이" userId="620d19e512c6d6e0" providerId="LiveId" clId="{9A9486F8-1104-4050-BC54-03A30C65D6CE}" dt="2024-05-12T04:43:32.472" v="10716" actId="1076"/>
          <ac:spMkLst>
            <pc:docMk/>
            <pc:sldMk cId="3497812100" sldId="284"/>
            <ac:spMk id="28" creationId="{8925FA6D-0CAD-5885-9DEC-680246BB691E}"/>
          </ac:spMkLst>
        </pc:spChg>
        <pc:picChg chg="add mod ord">
          <ac:chgData name="승호 이" userId="620d19e512c6d6e0" providerId="LiveId" clId="{9A9486F8-1104-4050-BC54-03A30C65D6CE}" dt="2024-05-12T04:34:14.848" v="10504" actId="1076"/>
          <ac:picMkLst>
            <pc:docMk/>
            <pc:sldMk cId="3497812100" sldId="284"/>
            <ac:picMk id="4" creationId="{71F8D74A-9862-00C0-F661-B90342EF5AAC}"/>
          </ac:picMkLst>
        </pc:picChg>
        <pc:picChg chg="add mod">
          <ac:chgData name="승호 이" userId="620d19e512c6d6e0" providerId="LiveId" clId="{9A9486F8-1104-4050-BC54-03A30C65D6CE}" dt="2024-05-12T04:41:13.968" v="10516" actId="1076"/>
          <ac:picMkLst>
            <pc:docMk/>
            <pc:sldMk cId="3497812100" sldId="284"/>
            <ac:picMk id="6" creationId="{011A70CC-C4EE-9CCB-8699-07E9F037AB12}"/>
          </ac:picMkLst>
        </pc:picChg>
        <pc:picChg chg="add del mod">
          <ac:chgData name="승호 이" userId="620d19e512c6d6e0" providerId="LiveId" clId="{9A9486F8-1104-4050-BC54-03A30C65D6CE}" dt="2024-05-12T04:39:54.962" v="10513" actId="478"/>
          <ac:picMkLst>
            <pc:docMk/>
            <pc:sldMk cId="3497812100" sldId="284"/>
            <ac:picMk id="8" creationId="{4652B2DD-E51E-03F3-CFFE-239D0B9767A0}"/>
          </ac:picMkLst>
        </pc:picChg>
        <pc:picChg chg="del">
          <ac:chgData name="승호 이" userId="620d19e512c6d6e0" providerId="LiveId" clId="{9A9486F8-1104-4050-BC54-03A30C65D6CE}" dt="2024-05-12T04:33:25.987" v="10384" actId="478"/>
          <ac:picMkLst>
            <pc:docMk/>
            <pc:sldMk cId="3497812100" sldId="284"/>
            <ac:picMk id="24" creationId="{C46570B5-2DE0-069B-D158-90D2ABD8C00D}"/>
          </ac:picMkLst>
        </pc:picChg>
        <pc:picChg chg="del mod">
          <ac:chgData name="승호 이" userId="620d19e512c6d6e0" providerId="LiveId" clId="{9A9486F8-1104-4050-BC54-03A30C65D6CE}" dt="2024-05-12T04:35:55.266" v="10508" actId="478"/>
          <ac:picMkLst>
            <pc:docMk/>
            <pc:sldMk cId="3497812100" sldId="284"/>
            <ac:picMk id="25" creationId="{68A20906-E5FF-3060-A3D3-97D74D951888}"/>
          </ac:picMkLst>
        </pc:picChg>
        <pc:picChg chg="add del mod">
          <ac:chgData name="승호 이" userId="620d19e512c6d6e0" providerId="LiveId" clId="{9A9486F8-1104-4050-BC54-03A30C65D6CE}" dt="2024-05-12T04:35:55.266" v="10508" actId="478"/>
          <ac:picMkLst>
            <pc:docMk/>
            <pc:sldMk cId="3497812100" sldId="284"/>
            <ac:picMk id="1026" creationId="{5EE03F7C-58CB-36E6-D3B9-97A68EBAD618}"/>
          </ac:picMkLst>
        </pc:picChg>
        <pc:picChg chg="add mod">
          <ac:chgData name="승호 이" userId="620d19e512c6d6e0" providerId="LiveId" clId="{9A9486F8-1104-4050-BC54-03A30C65D6CE}" dt="2024-05-12T04:41:53.119" v="10521" actId="1076"/>
          <ac:picMkLst>
            <pc:docMk/>
            <pc:sldMk cId="3497812100" sldId="284"/>
            <ac:picMk id="1028" creationId="{F52B7CBF-6347-4999-9777-68D416FED320}"/>
          </ac:picMkLst>
        </pc:picChg>
        <pc:picChg chg="del">
          <ac:chgData name="승호 이" userId="620d19e512c6d6e0" providerId="LiveId" clId="{9A9486F8-1104-4050-BC54-03A30C65D6CE}" dt="2024-05-12T04:32:05.745" v="10296" actId="478"/>
          <ac:picMkLst>
            <pc:docMk/>
            <pc:sldMk cId="3497812100" sldId="284"/>
            <ac:picMk id="7170" creationId="{24232466-4C11-7C61-5F61-A35A245394FB}"/>
          </ac:picMkLst>
        </pc:picChg>
        <pc:picChg chg="del">
          <ac:chgData name="승호 이" userId="620d19e512c6d6e0" providerId="LiveId" clId="{9A9486F8-1104-4050-BC54-03A30C65D6CE}" dt="2024-05-12T04:32:06.674" v="10297" actId="478"/>
          <ac:picMkLst>
            <pc:docMk/>
            <pc:sldMk cId="3497812100" sldId="284"/>
            <ac:picMk id="7174" creationId="{AC1A6E76-2570-2E35-4D00-0AC10BC67FFB}"/>
          </ac:picMkLst>
        </pc:picChg>
      </pc:sldChg>
      <pc:sldChg chg="add del setBg">
        <pc:chgData name="승호 이" userId="620d19e512c6d6e0" providerId="LiveId" clId="{9A9486F8-1104-4050-BC54-03A30C65D6CE}" dt="2024-05-11T13:37:42.965" v="10002"/>
        <pc:sldMkLst>
          <pc:docMk/>
          <pc:sldMk cId="2689669330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D47F3-0FF2-4973-A34C-335514D3335E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70B7D-F549-48B0-9DE8-04D13EA3D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2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70B7D-F549-48B0-9DE8-04D13EA3D2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8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70B7D-F549-48B0-9DE8-04D13EA3D2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4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61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ata.seoul.go.kr/dataList/OA-22241/F/1/datasetView.d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9661F716-50AF-2C94-81F8-2EEA4D2A607F}"/>
              </a:ext>
            </a:extLst>
          </p:cNvPr>
          <p:cNvSpPr/>
          <p:nvPr/>
        </p:nvSpPr>
        <p:spPr>
          <a:xfrm>
            <a:off x="751404" y="1501036"/>
            <a:ext cx="16889874" cy="2730057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ja-JP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4686300"/>
            <a:ext cx="18288000" cy="4572000"/>
            <a:chOff x="0" y="0"/>
            <a:chExt cx="24384000" cy="609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6327" b="26985"/>
            <a:stretch>
              <a:fillRect/>
            </a:stretch>
          </p:blipFill>
          <p:spPr>
            <a:xfrm>
              <a:off x="0" y="0"/>
              <a:ext cx="24384000" cy="609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751404" y="9713506"/>
            <a:ext cx="16088796" cy="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51404" y="842751"/>
            <a:ext cx="269705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800" u="none" dirty="0">
                <a:solidFill>
                  <a:srgbClr val="FFFFFF"/>
                </a:solidFill>
                <a:ea typeface="Arita Dotum Medium"/>
              </a:rPr>
              <a:t>２０２４－１－ＯＳＳＰｒｏｊ</a:t>
            </a:r>
            <a:endParaRPr lang="en-US" sz="2800" u="none" dirty="0">
              <a:solidFill>
                <a:srgbClr val="FFFFFF"/>
              </a:solidFill>
              <a:ea typeface="Arita Dotum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37661" y="1205865"/>
            <a:ext cx="17412678" cy="2717267"/>
            <a:chOff x="-1109579" y="352472"/>
            <a:chExt cx="23216904" cy="3623022"/>
          </a:xfrm>
        </p:grpSpPr>
        <p:sp>
          <p:nvSpPr>
            <p:cNvPr id="8" name="TextBox 8"/>
            <p:cNvSpPr txBox="1"/>
            <p:nvPr/>
          </p:nvSpPr>
          <p:spPr>
            <a:xfrm>
              <a:off x="-1109579" y="352472"/>
              <a:ext cx="23216904" cy="21868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99"/>
                </a:lnSpc>
              </a:pPr>
              <a:r>
                <a:rPr lang="ko-KR" altLang="en-US" sz="6000" spc="-300" dirty="0">
                  <a:solidFill>
                    <a:srgbClr val="FFFFFF"/>
                  </a:solidFill>
                  <a:ea typeface="Arita Dotum Semi-Bold"/>
                </a:rPr>
                <a:t>휠체어  사용자를  위한  동국대학교   편한 </a:t>
              </a:r>
              <a:r>
                <a:rPr lang="en-US" altLang="ko-KR" sz="6000" spc="-300" dirty="0">
                  <a:solidFill>
                    <a:srgbClr val="FFFFFF"/>
                  </a:solidFill>
                  <a:ea typeface="Arita Dotum Semi-Bold"/>
                </a:rPr>
                <a:t>  </a:t>
              </a:r>
              <a:r>
                <a:rPr lang="ko-KR" altLang="en-US" sz="6000" spc="-300" dirty="0">
                  <a:solidFill>
                    <a:srgbClr val="FFFFFF"/>
                  </a:solidFill>
                  <a:ea typeface="Arita Dotum Semi-Bold"/>
                </a:rPr>
                <a:t>길</a:t>
              </a:r>
              <a:r>
                <a:rPr lang="en-US" altLang="ko-KR" sz="6000" spc="-300" dirty="0">
                  <a:solidFill>
                    <a:srgbClr val="FFFFFF"/>
                  </a:solidFill>
                  <a:ea typeface="Arita Dotum Semi-Bold"/>
                </a:rPr>
                <a:t>  </a:t>
              </a:r>
              <a:r>
                <a:rPr lang="ko-KR" altLang="en-US" sz="6000" spc="-300" dirty="0">
                  <a:solidFill>
                    <a:srgbClr val="FFFFFF"/>
                  </a:solidFill>
                  <a:ea typeface="Arita Dotum Semi-Bold"/>
                </a:rPr>
                <a:t>찾기</a:t>
              </a:r>
              <a:endParaRPr lang="en-US" sz="6000" spc="-300" dirty="0">
                <a:solidFill>
                  <a:srgbClr val="FFFFFF"/>
                </a:solidFill>
                <a:ea typeface="Arita Dotum Semi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341841" y="3170314"/>
              <a:ext cx="12314064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ko-KR" altLang="en-US" sz="3600" dirty="0">
                  <a:solidFill>
                    <a:srgbClr val="FFFFFF"/>
                  </a:solidFill>
                  <a:ea typeface="Arita Dotum Medium"/>
                </a:rPr>
                <a:t>프로젝트　중간발표</a:t>
              </a:r>
              <a:endParaRPr lang="en-US" sz="3600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71623" y="9544689"/>
            <a:ext cx="56965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rita Dotum Semi-Bold"/>
              </a:rPr>
              <a:t>01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3D844D2-1FA6-87AA-0D9A-B5D9E4E5A3C8}"/>
              </a:ext>
            </a:extLst>
          </p:cNvPr>
          <p:cNvSpPr txBox="1"/>
          <p:nvPr/>
        </p:nvSpPr>
        <p:spPr>
          <a:xfrm>
            <a:off x="14944224" y="842751"/>
            <a:ext cx="269705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800" u="none" dirty="0">
                <a:solidFill>
                  <a:srgbClr val="FFFFFF"/>
                </a:solidFill>
                <a:ea typeface="Arita Dotum Medium"/>
              </a:rPr>
              <a:t>１０조 － ＳＯＵＰ</a:t>
            </a:r>
            <a:endParaRPr lang="en-US" sz="2800" u="none" dirty="0">
              <a:solidFill>
                <a:srgbClr val="FFFFFF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4941" y="947486"/>
            <a:ext cx="472409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개발내용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</a:t>
              </a:r>
              <a:r>
                <a:rPr lang="en-US" dirty="0">
                  <a:solidFill>
                    <a:srgbClr val="FFFFFF"/>
                  </a:solidFill>
                  <a:latin typeface="Arita Dotum Semi-Bold"/>
                </a:rPr>
                <a:t>0</a:t>
              </a:r>
              <a:endParaRPr lang="en-US" sz="1800" dirty="0">
                <a:solidFill>
                  <a:srgbClr val="FFFFFF"/>
                </a:solidFill>
                <a:latin typeface="Arita Dotum Semi-Bold"/>
              </a:endParaRPr>
            </a:p>
          </p:txBody>
        </p:sp>
      </p:grpSp>
      <p:sp>
        <p:nvSpPr>
          <p:cNvPr id="29" name="Freeform 22">
            <a:extLst>
              <a:ext uri="{FF2B5EF4-FFF2-40B4-BE49-F238E27FC236}">
                <a16:creationId xmlns:a16="http://schemas.microsoft.com/office/drawing/2014/main" id="{4870D0FD-6346-3553-63A7-BC112BEB8638}"/>
              </a:ext>
            </a:extLst>
          </p:cNvPr>
          <p:cNvSpPr/>
          <p:nvPr/>
        </p:nvSpPr>
        <p:spPr>
          <a:xfrm>
            <a:off x="1109278" y="1022490"/>
            <a:ext cx="1424843" cy="1156102"/>
          </a:xfrm>
          <a:custGeom>
            <a:avLst/>
            <a:gdLst/>
            <a:ahLst/>
            <a:cxnLst/>
            <a:rect l="l" t="t" r="r" b="b"/>
            <a:pathLst>
              <a:path w="1213923" h="979967">
                <a:moveTo>
                  <a:pt x="0" y="0"/>
                </a:moveTo>
                <a:lnTo>
                  <a:pt x="1213923" y="0"/>
                </a:lnTo>
                <a:lnTo>
                  <a:pt x="1213923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F0D84-15F1-0E54-38D3-516444E65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34121" y="3084872"/>
            <a:ext cx="12548573" cy="6854894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A2F2B8B-D8C4-5247-1B0B-6F697C19F7E8}"/>
              </a:ext>
            </a:extLst>
          </p:cNvPr>
          <p:cNvSpPr txBox="1"/>
          <p:nvPr/>
        </p:nvSpPr>
        <p:spPr>
          <a:xfrm>
            <a:off x="1821699" y="2419545"/>
            <a:ext cx="1392214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ko-KR" altLang="en-US" sz="3600" u="none" dirty="0">
                <a:solidFill>
                  <a:srgbClr val="141414"/>
                </a:solidFill>
                <a:latin typeface="Arita Dotum Semi-Bold"/>
                <a:ea typeface="Arita Dotum Semi-Bold"/>
              </a:rPr>
              <a:t>웹 페</a:t>
            </a:r>
            <a:r>
              <a:rPr lang="ko-KR" altLang="en-US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이지를 통해 접속 후</a:t>
            </a:r>
            <a:r>
              <a:rPr lang="en-US" altLang="ko-KR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, </a:t>
            </a:r>
            <a:r>
              <a:rPr lang="ko-KR" altLang="en-US" sz="3600" dirty="0">
                <a:solidFill>
                  <a:srgbClr val="0A27CD"/>
                </a:solidFill>
                <a:latin typeface="Arita Dotum Semi-Bold"/>
                <a:ea typeface="Arita Dotum Semi-Bold"/>
              </a:rPr>
              <a:t>일반 모드 혹은 휠체어 이용자 모드 선택 가능</a:t>
            </a:r>
            <a:endParaRPr lang="en-US" sz="3600" u="none" dirty="0">
              <a:solidFill>
                <a:srgbClr val="0A27CD"/>
              </a:solidFill>
              <a:latin typeface="Arita Dotum Semi-Bold"/>
              <a:ea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08859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91C442-C431-BBAD-C9BB-218159F3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21" y="3338584"/>
            <a:ext cx="12251801" cy="694841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4941" y="947486"/>
            <a:ext cx="472409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개발내용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11</a:t>
              </a:r>
            </a:p>
          </p:txBody>
        </p:sp>
      </p:grpSp>
      <p:sp>
        <p:nvSpPr>
          <p:cNvPr id="29" name="Freeform 22">
            <a:extLst>
              <a:ext uri="{FF2B5EF4-FFF2-40B4-BE49-F238E27FC236}">
                <a16:creationId xmlns:a16="http://schemas.microsoft.com/office/drawing/2014/main" id="{4870D0FD-6346-3553-63A7-BC112BEB8638}"/>
              </a:ext>
            </a:extLst>
          </p:cNvPr>
          <p:cNvSpPr/>
          <p:nvPr/>
        </p:nvSpPr>
        <p:spPr>
          <a:xfrm>
            <a:off x="1109278" y="1022490"/>
            <a:ext cx="1424843" cy="1156102"/>
          </a:xfrm>
          <a:custGeom>
            <a:avLst/>
            <a:gdLst/>
            <a:ahLst/>
            <a:cxnLst/>
            <a:rect l="l" t="t" r="r" b="b"/>
            <a:pathLst>
              <a:path w="1213923" h="979967">
                <a:moveTo>
                  <a:pt x="0" y="0"/>
                </a:moveTo>
                <a:lnTo>
                  <a:pt x="1213923" y="0"/>
                </a:lnTo>
                <a:lnTo>
                  <a:pt x="1213923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3C5478D-8D9D-BE98-E058-20DF26197862}"/>
              </a:ext>
            </a:extLst>
          </p:cNvPr>
          <p:cNvSpPr txBox="1"/>
          <p:nvPr/>
        </p:nvSpPr>
        <p:spPr>
          <a:xfrm>
            <a:off x="1821699" y="2296923"/>
            <a:ext cx="139221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ko-KR" altLang="en-US" sz="3600" dirty="0">
                <a:solidFill>
                  <a:srgbClr val="0A27CD"/>
                </a:solidFill>
                <a:latin typeface="Arita Dotum Semi-Bold"/>
                <a:ea typeface="Arita Dotum Semi-Bold"/>
              </a:rPr>
              <a:t>출발지 및 목적지 선택</a:t>
            </a:r>
            <a:r>
              <a:rPr lang="ko-KR" altLang="en-US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 후 경로탐색시</a:t>
            </a:r>
            <a:endParaRPr lang="en-US" altLang="ko-KR" sz="3600" dirty="0">
              <a:solidFill>
                <a:srgbClr val="141414"/>
              </a:solidFill>
              <a:latin typeface="Arita Dotum Semi-Bold"/>
              <a:ea typeface="Arita Dotum Semi-Bold"/>
            </a:endParaRPr>
          </a:p>
          <a:p>
            <a:pPr marL="0" lvl="0" indent="0" algn="ctr">
              <a:lnSpc>
                <a:spcPts val="3639"/>
              </a:lnSpc>
            </a:pPr>
            <a:r>
              <a:rPr lang="ko-KR" altLang="en-US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휠체어 이용자 모드의 경우</a:t>
            </a:r>
            <a:r>
              <a:rPr lang="en-US" altLang="ko-KR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, </a:t>
            </a:r>
            <a:r>
              <a:rPr lang="ko-KR" altLang="en-US" sz="3600" dirty="0">
                <a:solidFill>
                  <a:srgbClr val="141414"/>
                </a:solidFill>
                <a:latin typeface="Arita Dotum Semi-Bold"/>
                <a:ea typeface="Arita Dotum Semi-Bold"/>
              </a:rPr>
              <a:t>계단이나 높은 경사도를 피하도록 </a:t>
            </a:r>
            <a:r>
              <a:rPr lang="ko-KR" altLang="en-US" sz="3600" dirty="0" err="1">
                <a:solidFill>
                  <a:srgbClr val="141414"/>
                </a:solidFill>
                <a:latin typeface="Arita Dotum Semi-Bold"/>
                <a:ea typeface="Arita Dotum Semi-Bold"/>
              </a:rPr>
              <a:t>해줌</a:t>
            </a:r>
            <a:endParaRPr lang="en-US" sz="3600" u="none" dirty="0">
              <a:solidFill>
                <a:srgbClr val="0A27CD"/>
              </a:solidFill>
              <a:latin typeface="Arita Dotum Semi-Bold"/>
              <a:ea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97914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BD7AECF-C368-A1A3-61F6-115860D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46001"/>
            <a:ext cx="13070306" cy="74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250" y="988344"/>
            <a:ext cx="13676722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다이어그램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: </a:t>
            </a:r>
            <a:r>
              <a:rPr lang="ko-KR" altLang="en-US" sz="6600" dirty="0" err="1">
                <a:solidFill>
                  <a:srgbClr val="141414"/>
                </a:solidFill>
                <a:ea typeface="Arita Dotum Semi-Bold"/>
              </a:rPr>
              <a:t>유스케이스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(</a:t>
            </a:r>
            <a:r>
              <a:rPr lang="en-US" altLang="ko-KR" sz="6600" dirty="0" err="1">
                <a:solidFill>
                  <a:srgbClr val="141414"/>
                </a:solidFill>
                <a:ea typeface="Arita Dotum Semi-Bold"/>
              </a:rPr>
              <a:t>Usecase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)</a:t>
            </a:r>
            <a:endParaRPr lang="en-US" sz="66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12</a:t>
              </a:r>
            </a:p>
          </p:txBody>
        </p:sp>
      </p:grpSp>
      <p:sp>
        <p:nvSpPr>
          <p:cNvPr id="5" name="Freeform 14">
            <a:extLst>
              <a:ext uri="{FF2B5EF4-FFF2-40B4-BE49-F238E27FC236}">
                <a16:creationId xmlns:a16="http://schemas.microsoft.com/office/drawing/2014/main" id="{9334D881-A532-3366-0FA3-4DE773AC4D6C}"/>
              </a:ext>
            </a:extLst>
          </p:cNvPr>
          <p:cNvSpPr/>
          <p:nvPr/>
        </p:nvSpPr>
        <p:spPr>
          <a:xfrm>
            <a:off x="1373028" y="988343"/>
            <a:ext cx="1484799" cy="1160189"/>
          </a:xfrm>
          <a:custGeom>
            <a:avLst/>
            <a:gdLst/>
            <a:ahLst/>
            <a:cxnLst/>
            <a:rect l="l" t="t" r="r" b="b"/>
            <a:pathLst>
              <a:path w="1192438" h="979967">
                <a:moveTo>
                  <a:pt x="0" y="0"/>
                </a:moveTo>
                <a:lnTo>
                  <a:pt x="1192438" y="0"/>
                </a:lnTo>
                <a:lnTo>
                  <a:pt x="1192438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440CBB01-42C8-A699-4579-14A30324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90" y="2166580"/>
            <a:ext cx="14499619" cy="79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250" y="988344"/>
            <a:ext cx="13676722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다이어그램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: </a:t>
            </a: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블록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(Block)</a:t>
            </a:r>
            <a:endParaRPr lang="en-US" sz="66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13</a:t>
              </a:r>
            </a:p>
          </p:txBody>
        </p:sp>
      </p:grpSp>
      <p:sp>
        <p:nvSpPr>
          <p:cNvPr id="5" name="Freeform 14">
            <a:extLst>
              <a:ext uri="{FF2B5EF4-FFF2-40B4-BE49-F238E27FC236}">
                <a16:creationId xmlns:a16="http://schemas.microsoft.com/office/drawing/2014/main" id="{2E4203EF-04CA-E2CC-5E5C-1748FC939C0F}"/>
              </a:ext>
            </a:extLst>
          </p:cNvPr>
          <p:cNvSpPr/>
          <p:nvPr/>
        </p:nvSpPr>
        <p:spPr>
          <a:xfrm>
            <a:off x="1373028" y="988343"/>
            <a:ext cx="1484799" cy="1160189"/>
          </a:xfrm>
          <a:custGeom>
            <a:avLst/>
            <a:gdLst/>
            <a:ahLst/>
            <a:cxnLst/>
            <a:rect l="l" t="t" r="r" b="b"/>
            <a:pathLst>
              <a:path w="1192438" h="979967">
                <a:moveTo>
                  <a:pt x="0" y="0"/>
                </a:moveTo>
                <a:lnTo>
                  <a:pt x="1192438" y="0"/>
                </a:lnTo>
                <a:lnTo>
                  <a:pt x="1192438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04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D904F3D-54DB-2CC6-1CA8-5D43C4BB2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" t="4749" r="2174" b="17291"/>
          <a:stretch/>
        </p:blipFill>
        <p:spPr bwMode="auto">
          <a:xfrm>
            <a:off x="2250845" y="2148533"/>
            <a:ext cx="13786309" cy="81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250" y="988344"/>
            <a:ext cx="13676722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다이어그램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: </a:t>
            </a: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시퀀스</a:t>
            </a:r>
            <a:r>
              <a:rPr lang="en-US" altLang="ko-KR" sz="6600" dirty="0">
                <a:solidFill>
                  <a:srgbClr val="141414"/>
                </a:solidFill>
                <a:ea typeface="Arita Dotum Semi-Bold"/>
              </a:rPr>
              <a:t>(Sequence)</a:t>
            </a:r>
            <a:endParaRPr lang="en-US" sz="66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14</a:t>
              </a:r>
            </a:p>
          </p:txBody>
        </p:sp>
      </p:grpSp>
      <p:sp>
        <p:nvSpPr>
          <p:cNvPr id="4" name="Freeform 14">
            <a:extLst>
              <a:ext uri="{FF2B5EF4-FFF2-40B4-BE49-F238E27FC236}">
                <a16:creationId xmlns:a16="http://schemas.microsoft.com/office/drawing/2014/main" id="{91213F24-B835-2BBF-254A-859D3C13B852}"/>
              </a:ext>
            </a:extLst>
          </p:cNvPr>
          <p:cNvSpPr/>
          <p:nvPr/>
        </p:nvSpPr>
        <p:spPr>
          <a:xfrm>
            <a:off x="1373028" y="988343"/>
            <a:ext cx="1484799" cy="1160189"/>
          </a:xfrm>
          <a:custGeom>
            <a:avLst/>
            <a:gdLst/>
            <a:ahLst/>
            <a:cxnLst/>
            <a:rect l="l" t="t" r="r" b="b"/>
            <a:pathLst>
              <a:path w="1192438" h="979967">
                <a:moveTo>
                  <a:pt x="0" y="0"/>
                </a:moveTo>
                <a:lnTo>
                  <a:pt x="1192438" y="0"/>
                </a:lnTo>
                <a:lnTo>
                  <a:pt x="1192438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F8D74A-9862-00C0-F661-B90342EF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52" y="3499225"/>
            <a:ext cx="3346940" cy="3869157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250" y="988344"/>
            <a:ext cx="136767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제한요소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</a:t>
              </a:r>
              <a:r>
                <a:rPr lang="en-US" dirty="0">
                  <a:solidFill>
                    <a:srgbClr val="FFFFFF"/>
                  </a:solidFill>
                  <a:latin typeface="Arita Dotum Semi-Bold"/>
                </a:rPr>
                <a:t>5</a:t>
              </a:r>
              <a:endParaRPr lang="en-US" sz="1800" dirty="0">
                <a:solidFill>
                  <a:srgbClr val="FFFFFF"/>
                </a:solidFill>
                <a:latin typeface="Arita Dotum Semi-Bold"/>
              </a:endParaRPr>
            </a:p>
          </p:txBody>
        </p:sp>
      </p:grpSp>
      <p:sp>
        <p:nvSpPr>
          <p:cNvPr id="3" name="Freeform 20">
            <a:extLst>
              <a:ext uri="{FF2B5EF4-FFF2-40B4-BE49-F238E27FC236}">
                <a16:creationId xmlns:a16="http://schemas.microsoft.com/office/drawing/2014/main" id="{B8EF5318-5F29-EDFB-81B0-77A9A05C5706}"/>
              </a:ext>
            </a:extLst>
          </p:cNvPr>
          <p:cNvSpPr/>
          <p:nvPr/>
        </p:nvSpPr>
        <p:spPr>
          <a:xfrm>
            <a:off x="1239033" y="1124286"/>
            <a:ext cx="1706699" cy="1231106"/>
          </a:xfrm>
          <a:custGeom>
            <a:avLst/>
            <a:gdLst/>
            <a:ahLst/>
            <a:cxnLst/>
            <a:rect l="l" t="t" r="r" b="b"/>
            <a:pathLst>
              <a:path w="1513994" h="979967">
                <a:moveTo>
                  <a:pt x="0" y="0"/>
                </a:moveTo>
                <a:lnTo>
                  <a:pt x="1513994" y="0"/>
                </a:lnTo>
                <a:lnTo>
                  <a:pt x="1513994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625A23B-E94D-57D8-A66A-F6FE7F22586D}"/>
              </a:ext>
            </a:extLst>
          </p:cNvPr>
          <p:cNvSpPr txBox="1"/>
          <p:nvPr/>
        </p:nvSpPr>
        <p:spPr>
          <a:xfrm>
            <a:off x="2092382" y="2636317"/>
            <a:ext cx="2162281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FF0000"/>
                </a:solidFill>
                <a:latin typeface="Arita Dotum Medium"/>
                <a:ea typeface="Arita Dotum Medium"/>
              </a:rPr>
              <a:t>1. </a:t>
            </a:r>
            <a:r>
              <a:rPr lang="ko-KR" altLang="en-US" sz="3200" b="1" dirty="0">
                <a:solidFill>
                  <a:srgbClr val="FF0000"/>
                </a:solidFill>
                <a:latin typeface="Arita Dotum Medium"/>
                <a:ea typeface="Arita Dotum Medium"/>
              </a:rPr>
              <a:t>개발 경험</a:t>
            </a:r>
            <a:endParaRPr lang="en-US" altLang="ko-KR" sz="3200" b="1" dirty="0">
              <a:solidFill>
                <a:srgbClr val="FF0000"/>
              </a:solidFill>
              <a:latin typeface="Arita Dotum Medium"/>
              <a:ea typeface="Arita Dotum Medium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62B898A-D803-26ED-CD08-D7D2FF562815}"/>
              </a:ext>
            </a:extLst>
          </p:cNvPr>
          <p:cNvSpPr txBox="1"/>
          <p:nvPr/>
        </p:nvSpPr>
        <p:spPr>
          <a:xfrm>
            <a:off x="12475690" y="2679699"/>
            <a:ext cx="3531481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FF0000"/>
                </a:solidFill>
                <a:latin typeface="Arita Dotum Medium"/>
                <a:ea typeface="Arita Dotum Medium"/>
              </a:rPr>
              <a:t>3. </a:t>
            </a:r>
            <a:r>
              <a:rPr lang="ko-KR" altLang="en-US" sz="3200" dirty="0">
                <a:solidFill>
                  <a:srgbClr val="FF0000"/>
                </a:solidFill>
                <a:latin typeface="Arita Dotum Medium"/>
                <a:ea typeface="Arita Dotum Medium"/>
              </a:rPr>
              <a:t>공간 데이터 구축</a:t>
            </a:r>
            <a:endParaRPr lang="en-US" altLang="ko-KR" sz="3200" dirty="0">
              <a:solidFill>
                <a:srgbClr val="FF0000"/>
              </a:solidFill>
              <a:latin typeface="Arita Dotum Medium"/>
              <a:ea typeface="Arita Dotum Medium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E25FFC5-DA41-43E9-9A70-02D2F1DF8E4B}"/>
              </a:ext>
            </a:extLst>
          </p:cNvPr>
          <p:cNvSpPr txBox="1"/>
          <p:nvPr/>
        </p:nvSpPr>
        <p:spPr>
          <a:xfrm>
            <a:off x="7072654" y="2696244"/>
            <a:ext cx="3394923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FF0000"/>
                </a:solidFill>
                <a:latin typeface="Arita Dotum Medium"/>
                <a:ea typeface="Arita Dotum Medium"/>
              </a:rPr>
              <a:t>2. </a:t>
            </a:r>
            <a:r>
              <a:rPr lang="ko-KR" altLang="en-US" sz="3200" b="1" dirty="0">
                <a:solidFill>
                  <a:srgbClr val="FF0000"/>
                </a:solidFill>
                <a:latin typeface="Arita Dotum Medium"/>
                <a:ea typeface="Arita Dotum Medium"/>
              </a:rPr>
              <a:t>개인 맞춤형 계산</a:t>
            </a:r>
            <a:endParaRPr lang="en-US" altLang="ko-KR" sz="3200" b="1" dirty="0">
              <a:solidFill>
                <a:srgbClr val="FF0000"/>
              </a:solidFill>
              <a:latin typeface="Arita Dotum Medium"/>
              <a:ea typeface="Arita Dotum Medium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F6858299-94EE-BAD3-0D68-AF6741F5FBB5}"/>
              </a:ext>
            </a:extLst>
          </p:cNvPr>
          <p:cNvSpPr txBox="1"/>
          <p:nvPr/>
        </p:nvSpPr>
        <p:spPr>
          <a:xfrm>
            <a:off x="1721966" y="7521686"/>
            <a:ext cx="3192333" cy="142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ko-KR" altLang="en-US" sz="2500" dirty="0">
                <a:latin typeface="Arita Dotum Medium"/>
                <a:ea typeface="Arita Dotum Medium"/>
              </a:rPr>
              <a:t>앱 개발 경험이 전무하여 웹 페이지로만 배포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090B87F9-008A-CF5B-F548-F2427C4C9568}"/>
              </a:ext>
            </a:extLst>
          </p:cNvPr>
          <p:cNvSpPr txBox="1"/>
          <p:nvPr/>
        </p:nvSpPr>
        <p:spPr>
          <a:xfrm>
            <a:off x="6682629" y="7136965"/>
            <a:ext cx="4441189" cy="2189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ko-KR" altLang="en-US" sz="2500" dirty="0">
                <a:latin typeface="Arita Dotum Medium"/>
                <a:ea typeface="Arita Dotum Medium"/>
              </a:rPr>
              <a:t>표준 몸무게 및 휠체어 크기에 기반하여 계산하기에 개인 맞춤형 계산이 어려움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8925FA6D-0CAD-5885-9DEC-680246BB691E}"/>
              </a:ext>
            </a:extLst>
          </p:cNvPr>
          <p:cNvSpPr txBox="1"/>
          <p:nvPr/>
        </p:nvSpPr>
        <p:spPr>
          <a:xfrm>
            <a:off x="12305399" y="7109210"/>
            <a:ext cx="4441189" cy="2189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altLang="ko-KR" sz="2500" dirty="0">
                <a:latin typeface="Arita Dotum Medium"/>
                <a:ea typeface="Arita Dotum Medium"/>
              </a:rPr>
              <a:t>3D </a:t>
            </a:r>
            <a:r>
              <a:rPr lang="ko-KR" altLang="en-US" sz="2500" dirty="0">
                <a:latin typeface="Arita Dotum Medium"/>
                <a:ea typeface="Arita Dotum Medium"/>
              </a:rPr>
              <a:t>공간 데이터의 구축은 시간이 많이 걸리는 관계로 이번 프로젝트 에서는 시간적으로 구현이 어려움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  <p:pic>
        <p:nvPicPr>
          <p:cNvPr id="6" name="그림 5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011A70CC-C4EE-9CCB-8699-07E9F037A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05" y="3418286"/>
            <a:ext cx="4126023" cy="4126023"/>
          </a:xfrm>
          <a:prstGeom prst="rect">
            <a:avLst/>
          </a:prstGeom>
        </p:spPr>
      </p:pic>
      <p:pic>
        <p:nvPicPr>
          <p:cNvPr id="1028" name="Picture 4" descr="3d - 무료 과학 기술개 아이콘">
            <a:extLst>
              <a:ext uri="{FF2B5EF4-FFF2-40B4-BE49-F238E27FC236}">
                <a16:creationId xmlns:a16="http://schemas.microsoft.com/office/drawing/2014/main" id="{F52B7CBF-6347-4999-9777-68D416FE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636" y="3811029"/>
            <a:ext cx="3340535" cy="33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1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경로 벡터 아이콘입니다. 지도 핀과 점선으로 목적지까지의 경로. 벡터 일러스트 레이 션 Eps 10 | 프리미엄 벡터">
            <a:extLst>
              <a:ext uri="{FF2B5EF4-FFF2-40B4-BE49-F238E27FC236}">
                <a16:creationId xmlns:a16="http://schemas.microsoft.com/office/drawing/2014/main" id="{24232466-4C11-7C61-5F61-A35A2453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0" y="3203293"/>
            <a:ext cx="4732064" cy="47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8250" y="988344"/>
            <a:ext cx="136767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기대효과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16</a:t>
              </a:r>
            </a:p>
          </p:txBody>
        </p:sp>
      </p:grpSp>
      <p:sp>
        <p:nvSpPr>
          <p:cNvPr id="3" name="Freeform 20">
            <a:extLst>
              <a:ext uri="{FF2B5EF4-FFF2-40B4-BE49-F238E27FC236}">
                <a16:creationId xmlns:a16="http://schemas.microsoft.com/office/drawing/2014/main" id="{B8EF5318-5F29-EDFB-81B0-77A9A05C5706}"/>
              </a:ext>
            </a:extLst>
          </p:cNvPr>
          <p:cNvSpPr/>
          <p:nvPr/>
        </p:nvSpPr>
        <p:spPr>
          <a:xfrm>
            <a:off x="1239033" y="1124286"/>
            <a:ext cx="1706699" cy="1231106"/>
          </a:xfrm>
          <a:custGeom>
            <a:avLst/>
            <a:gdLst/>
            <a:ahLst/>
            <a:cxnLst/>
            <a:rect l="l" t="t" r="r" b="b"/>
            <a:pathLst>
              <a:path w="1513994" h="979967">
                <a:moveTo>
                  <a:pt x="0" y="0"/>
                </a:moveTo>
                <a:lnTo>
                  <a:pt x="1513994" y="0"/>
                </a:lnTo>
                <a:lnTo>
                  <a:pt x="1513994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625A23B-E94D-57D8-A66A-F6FE7F22586D}"/>
              </a:ext>
            </a:extLst>
          </p:cNvPr>
          <p:cNvSpPr txBox="1"/>
          <p:nvPr/>
        </p:nvSpPr>
        <p:spPr>
          <a:xfrm>
            <a:off x="1075969" y="2737132"/>
            <a:ext cx="4266719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1. </a:t>
            </a:r>
            <a:r>
              <a:rPr lang="ko-KR" altLang="en-US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전력 기반 경로 최적화</a:t>
            </a:r>
            <a:endParaRPr lang="en-US" altLang="ko-KR" sz="3200" b="1" dirty="0">
              <a:solidFill>
                <a:srgbClr val="0A27CD"/>
              </a:solidFill>
              <a:latin typeface="Arita Dotum Medium"/>
              <a:ea typeface="Arita Dotum Medium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62B898A-D803-26ED-CD08-D7D2FF562815}"/>
              </a:ext>
            </a:extLst>
          </p:cNvPr>
          <p:cNvSpPr txBox="1"/>
          <p:nvPr/>
        </p:nvSpPr>
        <p:spPr>
          <a:xfrm>
            <a:off x="12599410" y="2737130"/>
            <a:ext cx="4266719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0A27CD"/>
                </a:solidFill>
                <a:latin typeface="Arita Dotum Medium"/>
                <a:ea typeface="Arita Dotum Medium"/>
              </a:rPr>
              <a:t>3. </a:t>
            </a:r>
            <a:r>
              <a:rPr lang="ko-KR" altLang="en-US" sz="3200" dirty="0">
                <a:solidFill>
                  <a:srgbClr val="0A27CD"/>
                </a:solidFill>
                <a:latin typeface="Arita Dotum Medium"/>
                <a:ea typeface="Arita Dotum Medium"/>
              </a:rPr>
              <a:t>사회적 포용성 강화</a:t>
            </a:r>
            <a:endParaRPr lang="en-US" altLang="ko-KR" sz="3200" dirty="0">
              <a:solidFill>
                <a:srgbClr val="0A27CD"/>
              </a:solidFill>
              <a:latin typeface="Arita Dotum Medium"/>
              <a:ea typeface="Arita Dotum Medium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E25FFC5-DA41-43E9-9A70-02D2F1DF8E4B}"/>
              </a:ext>
            </a:extLst>
          </p:cNvPr>
          <p:cNvSpPr txBox="1"/>
          <p:nvPr/>
        </p:nvSpPr>
        <p:spPr>
          <a:xfrm>
            <a:off x="5841205" y="2737130"/>
            <a:ext cx="5988475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2. </a:t>
            </a:r>
            <a:r>
              <a:rPr lang="ko-KR" altLang="en-US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이동 편의성 증대 및 접근성 개선</a:t>
            </a:r>
            <a:endParaRPr lang="en-US" altLang="ko-KR" sz="3200" b="1" dirty="0">
              <a:solidFill>
                <a:srgbClr val="0A27CD"/>
              </a:solidFill>
              <a:latin typeface="Arita Dotum Medium"/>
              <a:ea typeface="Arita Dotum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6570B5-2DE0-069B-D158-90D2ABD8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629" y="3501846"/>
            <a:ext cx="3394923" cy="33949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A20906-E5FF-3060-A3D3-97D74D951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132" y="3519893"/>
            <a:ext cx="4103654" cy="3520622"/>
          </a:xfrm>
          <a:prstGeom prst="rect">
            <a:avLst/>
          </a:prstGeom>
        </p:spPr>
      </p:pic>
      <p:pic>
        <p:nvPicPr>
          <p:cNvPr id="7174" name="Picture 6" descr="전력 - 무료 전자개 아이콘">
            <a:extLst>
              <a:ext uri="{FF2B5EF4-FFF2-40B4-BE49-F238E27FC236}">
                <a16:creationId xmlns:a16="http://schemas.microsoft.com/office/drawing/2014/main" id="{AC1A6E76-2570-2E35-4D00-0AC10BC6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84" y="4252863"/>
            <a:ext cx="1251516" cy="12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F6858299-94EE-BAD3-0D68-AF6741F5FBB5}"/>
              </a:ext>
            </a:extLst>
          </p:cNvPr>
          <p:cNvSpPr txBox="1"/>
          <p:nvPr/>
        </p:nvSpPr>
        <p:spPr>
          <a:xfrm>
            <a:off x="1150757" y="7109210"/>
            <a:ext cx="4441189" cy="2189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ko-KR" altLang="en-US" sz="2500" dirty="0">
                <a:latin typeface="Arita Dotum Medium"/>
                <a:ea typeface="Arita Dotum Medium"/>
              </a:rPr>
              <a:t>시간이나 거리가 아닌 전력 소비를 최소화하여 가장 효율적으로 이동할 수 있는 경로 제공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090B87F9-008A-CF5B-F548-F2427C4C9568}"/>
              </a:ext>
            </a:extLst>
          </p:cNvPr>
          <p:cNvSpPr txBox="1"/>
          <p:nvPr/>
        </p:nvSpPr>
        <p:spPr>
          <a:xfrm>
            <a:off x="6612461" y="7109210"/>
            <a:ext cx="4441189" cy="2189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ko-KR" altLang="en-US" sz="2500" dirty="0">
                <a:latin typeface="Arita Dotum Medium"/>
                <a:ea typeface="Arita Dotum Medium"/>
              </a:rPr>
              <a:t>캠퍼스 내의 시설에 접근이 용이해짐으로써 자유로운 이동을 가능하게 하여 일상생활의 질 향상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8925FA6D-0CAD-5885-9DEC-680246BB691E}"/>
              </a:ext>
            </a:extLst>
          </p:cNvPr>
          <p:cNvSpPr txBox="1"/>
          <p:nvPr/>
        </p:nvSpPr>
        <p:spPr>
          <a:xfrm>
            <a:off x="12161657" y="7493931"/>
            <a:ext cx="4441189" cy="142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ko-KR" altLang="en-US" sz="2500">
                <a:latin typeface="Arita Dotum Medium"/>
                <a:ea typeface="Arita Dotum Medium"/>
              </a:rPr>
              <a:t>장애를 가진 학생 및 방문객에게 평등한 교육 및 체험의 기회 제공</a:t>
            </a:r>
            <a:endParaRPr lang="en-US" altLang="ko-KR" sz="2500" dirty="0"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843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179" y="536978"/>
            <a:ext cx="87055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ko-KR" altLang="en-US" sz="8001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진행상황</a:t>
            </a:r>
            <a:endParaRPr lang="en-US" sz="8001" dirty="0">
              <a:solidFill>
                <a:srgbClr val="141414"/>
              </a:solidFill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15995"/>
              </p:ext>
            </p:extLst>
          </p:nvPr>
        </p:nvGraphicFramePr>
        <p:xfrm>
          <a:off x="990600" y="3086100"/>
          <a:ext cx="15544988" cy="6777388"/>
        </p:xfrm>
        <a:graphic>
          <a:graphicData uri="http://schemas.openxmlformats.org/drawingml/2006/table">
            <a:tbl>
              <a:tblPr/>
              <a:tblGrid>
                <a:gridCol w="6286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289">
                  <a:extLst>
                    <a:ext uri="{9D8B030D-6E8A-4147-A177-3AD203B41FA5}">
                      <a16:colId xmlns:a16="http://schemas.microsoft.com/office/drawing/2014/main" val="2933013748"/>
                    </a:ext>
                  </a:extLst>
                </a:gridCol>
              </a:tblGrid>
              <a:tr h="9642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3600" dirty="0">
                          <a:solidFill>
                            <a:srgbClr val="FFFFFF"/>
                          </a:solidFill>
                          <a:ea typeface="Arita Dotum Semi-Bold"/>
                        </a:rPr>
                        <a:t>이슈 및 안건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 err="1">
                          <a:solidFill>
                            <a:srgbClr val="FFFFFF"/>
                          </a:solidFill>
                          <a:ea typeface="Arita Dotum Semi-Bold"/>
                        </a:rPr>
                        <a:t>상태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>
                          <a:solidFill>
                            <a:srgbClr val="FFFFFF"/>
                          </a:solidFill>
                          <a:ea typeface="Arita Dotum Semi-Bold"/>
                        </a:rPr>
                        <a:t>결정내용</a:t>
                      </a:r>
                      <a:endParaRPr lang="en-US" altLang="ko-KR" sz="36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선행기술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(ex. </a:t>
                      </a:r>
                      <a:r>
                        <a:rPr lang="en-US" altLang="ko-KR" sz="2500" dirty="0" err="1">
                          <a:solidFill>
                            <a:srgbClr val="141414"/>
                          </a:solidFill>
                          <a:ea typeface="Arita Dotum Medium"/>
                        </a:rPr>
                        <a:t>WheelVi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) </a:t>
                      </a: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조사 및 분석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-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경우의 수에 따른 에너지 계산식 선택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전동휠체어의 전력량 계산식 사용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개발 범위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결정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(</a:t>
                      </a: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교내 한정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, </a:t>
                      </a: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혹은 주변 포함</a:t>
                      </a:r>
                      <a:r>
                        <a:rPr lang="en-US" altLang="ko-KR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)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우선적으로는 교내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,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추후 시간이 나면 주변도 포함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동국대학교 구조 데이터 그래프 작성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시간 부족으로 인해 일부 구역만을 우선 구현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GPS </a:t>
                      </a: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기반 실시간 위치추적 적용여부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현위치를 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GPS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로 받는 경우 휠체어 이용자가 접근할 수 없는 건물을 소개할 수 있기에 어려움이 존재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6305">
                <a:tc>
                  <a:txBody>
                    <a:bodyPr/>
                    <a:lstStyle/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2500" dirty="0">
                          <a:solidFill>
                            <a:srgbClr val="141414"/>
                          </a:solidFill>
                          <a:ea typeface="Arita Dotum Medium"/>
                        </a:rPr>
                        <a:t>시간대별 엘리베이터 및 경로 지연시간 고려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에너지량 기반으로 하기 때문에 시간적 요소는 제외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19332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90600" y="2347583"/>
            <a:ext cx="4335976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 dirty="0" err="1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일자</a:t>
            </a:r>
            <a:r>
              <a:rPr lang="en-US" sz="3300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: 2024.05.12 </a:t>
            </a:r>
            <a:r>
              <a:rPr lang="ko-KR" altLang="en-US" sz="3300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기준</a:t>
            </a:r>
            <a:endParaRPr lang="en-US" sz="3300" dirty="0">
              <a:solidFill>
                <a:srgbClr val="141414"/>
              </a:solidFill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90709" y="2307226"/>
            <a:ext cx="556087" cy="55608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672881" y="2307226"/>
            <a:ext cx="556087" cy="556087"/>
          </a:xfrm>
          <a:custGeom>
            <a:avLst/>
            <a:gdLst/>
            <a:ahLst/>
            <a:cxnLst/>
            <a:rect l="l" t="t" r="r" b="b"/>
            <a:pathLst>
              <a:path w="482311" h="500512">
                <a:moveTo>
                  <a:pt x="0" y="0"/>
                </a:moveTo>
                <a:lnTo>
                  <a:pt x="482311" y="0"/>
                </a:lnTo>
                <a:lnTo>
                  <a:pt x="482311" y="500512"/>
                </a:lnTo>
                <a:lnTo>
                  <a:pt x="0" y="5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60327" y="2307226"/>
            <a:ext cx="556087" cy="522092"/>
          </a:xfrm>
          <a:custGeom>
            <a:avLst/>
            <a:gdLst/>
            <a:ahLst/>
            <a:cxnLst/>
            <a:rect l="l" t="t" r="r" b="b"/>
            <a:pathLst>
              <a:path w="394995" h="410918">
                <a:moveTo>
                  <a:pt x="0" y="0"/>
                </a:moveTo>
                <a:lnTo>
                  <a:pt x="394995" y="0"/>
                </a:lnTo>
                <a:lnTo>
                  <a:pt x="394995" y="410918"/>
                </a:lnTo>
                <a:lnTo>
                  <a:pt x="0" y="41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02330" y="2411651"/>
            <a:ext cx="119894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진행</a:t>
            </a:r>
            <a:r>
              <a:rPr lang="en-US" sz="2800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 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50346" y="2429042"/>
            <a:ext cx="158752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제한됨</a:t>
            </a:r>
            <a:endParaRPr lang="en-US" sz="2800" dirty="0">
              <a:solidFill>
                <a:srgbClr val="141414"/>
              </a:solidFill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94019" y="2457421"/>
            <a:ext cx="144156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완료됨</a:t>
            </a:r>
            <a:endParaRPr lang="en-US" sz="2800" dirty="0">
              <a:solidFill>
                <a:srgbClr val="141414"/>
              </a:solidFill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69588" y="2280906"/>
            <a:ext cx="2017790" cy="53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진행 상태: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488824" y="654915"/>
            <a:ext cx="569655" cy="8966201"/>
            <a:chOff x="0" y="3"/>
            <a:chExt cx="759540" cy="11954935"/>
          </a:xfrm>
        </p:grpSpPr>
        <p:sp>
          <p:nvSpPr>
            <p:cNvPr id="14" name="AutoShape 14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 rot="5400000">
              <a:off x="-1042988" y="1250963"/>
              <a:ext cx="2893140" cy="391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pc="270" dirty="0" err="1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프로젝트</a:t>
              </a:r>
              <a:r>
                <a:rPr lang="en-US" spc="270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중간발표</a:t>
              </a:r>
              <a:endParaRPr lang="en-US" spc="270" dirty="0">
                <a:solidFill>
                  <a:srgbClr val="FFFFFF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563719"/>
              <a:ext cx="759540" cy="391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17</a:t>
              </a:r>
            </a:p>
          </p:txBody>
        </p:sp>
      </p:grpSp>
      <p:sp>
        <p:nvSpPr>
          <p:cNvPr id="20" name="Freeform 7">
            <a:extLst>
              <a:ext uri="{FF2B5EF4-FFF2-40B4-BE49-F238E27FC236}">
                <a16:creationId xmlns:a16="http://schemas.microsoft.com/office/drawing/2014/main" id="{9F54013A-350B-EE6B-8C35-0AEB979F9514}"/>
              </a:ext>
            </a:extLst>
          </p:cNvPr>
          <p:cNvSpPr/>
          <p:nvPr/>
        </p:nvSpPr>
        <p:spPr>
          <a:xfrm>
            <a:off x="8000439" y="4230922"/>
            <a:ext cx="556087" cy="522092"/>
          </a:xfrm>
          <a:custGeom>
            <a:avLst/>
            <a:gdLst/>
            <a:ahLst/>
            <a:cxnLst/>
            <a:rect l="l" t="t" r="r" b="b"/>
            <a:pathLst>
              <a:path w="394995" h="410918">
                <a:moveTo>
                  <a:pt x="0" y="0"/>
                </a:moveTo>
                <a:lnTo>
                  <a:pt x="394995" y="0"/>
                </a:lnTo>
                <a:lnTo>
                  <a:pt x="394995" y="410918"/>
                </a:lnTo>
                <a:lnTo>
                  <a:pt x="0" y="41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1D2CDE5B-3DCD-4AB9-578B-1AFA68AE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77132" y="6988491"/>
            <a:ext cx="556087" cy="556087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E2AC563B-8BF8-783B-363A-D75BCAAF658F}"/>
              </a:ext>
            </a:extLst>
          </p:cNvPr>
          <p:cNvSpPr/>
          <p:nvPr/>
        </p:nvSpPr>
        <p:spPr>
          <a:xfrm>
            <a:off x="8000439" y="8041528"/>
            <a:ext cx="556087" cy="556087"/>
          </a:xfrm>
          <a:custGeom>
            <a:avLst/>
            <a:gdLst/>
            <a:ahLst/>
            <a:cxnLst/>
            <a:rect l="l" t="t" r="r" b="b"/>
            <a:pathLst>
              <a:path w="482311" h="500512">
                <a:moveTo>
                  <a:pt x="0" y="0"/>
                </a:moveTo>
                <a:lnTo>
                  <a:pt x="482311" y="0"/>
                </a:lnTo>
                <a:lnTo>
                  <a:pt x="482311" y="500512"/>
                </a:lnTo>
                <a:lnTo>
                  <a:pt x="0" y="5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346C791D-1B98-58E4-013F-BB285B393733}"/>
              </a:ext>
            </a:extLst>
          </p:cNvPr>
          <p:cNvSpPr/>
          <p:nvPr/>
        </p:nvSpPr>
        <p:spPr>
          <a:xfrm>
            <a:off x="7972358" y="5129331"/>
            <a:ext cx="556087" cy="522092"/>
          </a:xfrm>
          <a:custGeom>
            <a:avLst/>
            <a:gdLst/>
            <a:ahLst/>
            <a:cxnLst/>
            <a:rect l="l" t="t" r="r" b="b"/>
            <a:pathLst>
              <a:path w="394995" h="410918">
                <a:moveTo>
                  <a:pt x="0" y="0"/>
                </a:moveTo>
                <a:lnTo>
                  <a:pt x="394995" y="0"/>
                </a:lnTo>
                <a:lnTo>
                  <a:pt x="394995" y="410918"/>
                </a:lnTo>
                <a:lnTo>
                  <a:pt x="0" y="41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7BF7E043-9C52-C6E7-F405-A7215FC4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439" y="9096154"/>
            <a:ext cx="556087" cy="556087"/>
          </a:xfrm>
          <a:prstGeom prst="rect">
            <a:avLst/>
          </a:prstGeom>
        </p:spPr>
      </p:pic>
      <p:sp>
        <p:nvSpPr>
          <p:cNvPr id="25" name="Freeform 7">
            <a:extLst>
              <a:ext uri="{FF2B5EF4-FFF2-40B4-BE49-F238E27FC236}">
                <a16:creationId xmlns:a16="http://schemas.microsoft.com/office/drawing/2014/main" id="{32F3F6DC-079B-E5F2-B593-7272DDAE44BA}"/>
              </a:ext>
            </a:extLst>
          </p:cNvPr>
          <p:cNvSpPr/>
          <p:nvPr/>
        </p:nvSpPr>
        <p:spPr>
          <a:xfrm>
            <a:off x="7964808" y="6027740"/>
            <a:ext cx="556087" cy="522092"/>
          </a:xfrm>
          <a:custGeom>
            <a:avLst/>
            <a:gdLst/>
            <a:ahLst/>
            <a:cxnLst/>
            <a:rect l="l" t="t" r="r" b="b"/>
            <a:pathLst>
              <a:path w="394995" h="410918">
                <a:moveTo>
                  <a:pt x="0" y="0"/>
                </a:moveTo>
                <a:lnTo>
                  <a:pt x="394995" y="0"/>
                </a:lnTo>
                <a:lnTo>
                  <a:pt x="394995" y="410918"/>
                </a:lnTo>
                <a:lnTo>
                  <a:pt x="0" y="41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CF41507F-6B44-BCE5-DAAF-764851185F26}"/>
              </a:ext>
            </a:extLst>
          </p:cNvPr>
          <p:cNvSpPr txBox="1"/>
          <p:nvPr/>
        </p:nvSpPr>
        <p:spPr>
          <a:xfrm>
            <a:off x="-757616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10</a:t>
            </a:r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427A8BB2-FCC0-DE2C-E9DD-1BE42C27E0B2}"/>
              </a:ext>
            </a:extLst>
          </p:cNvPr>
          <p:cNvSpPr/>
          <p:nvPr/>
        </p:nvSpPr>
        <p:spPr>
          <a:xfrm>
            <a:off x="990600" y="654914"/>
            <a:ext cx="1082503" cy="1134004"/>
          </a:xfrm>
          <a:custGeom>
            <a:avLst/>
            <a:gdLst/>
            <a:ahLst/>
            <a:cxnLst/>
            <a:rect l="l" t="t" r="r" b="b"/>
            <a:pathLst>
              <a:path w="971058" h="979967">
                <a:moveTo>
                  <a:pt x="0" y="0"/>
                </a:moveTo>
                <a:lnTo>
                  <a:pt x="971059" y="0"/>
                </a:lnTo>
                <a:lnTo>
                  <a:pt x="971059" y="979967"/>
                </a:lnTo>
                <a:lnTo>
                  <a:pt x="0" y="979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15941" y="-1104900"/>
            <a:ext cx="7509302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7"/>
              </a:lnSpc>
              <a:spcBef>
                <a:spcPct val="0"/>
              </a:spcBef>
            </a:pPr>
            <a:r>
              <a:rPr lang="en-US" sz="38856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11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09709"/>
              </p:ext>
            </p:extLst>
          </p:nvPr>
        </p:nvGraphicFramePr>
        <p:xfrm>
          <a:off x="1181194" y="1710472"/>
          <a:ext cx="14724100" cy="8184058"/>
        </p:xfrm>
        <a:graphic>
          <a:graphicData uri="http://schemas.openxmlformats.org/drawingml/2006/table">
            <a:tbl>
              <a:tblPr/>
              <a:tblGrid>
                <a:gridCol w="1373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950">
                  <a:extLst>
                    <a:ext uri="{9D8B030D-6E8A-4147-A177-3AD203B41FA5}">
                      <a16:colId xmlns:a16="http://schemas.microsoft.com/office/drawing/2014/main" val="3418056492"/>
                    </a:ext>
                  </a:extLst>
                </a:gridCol>
                <a:gridCol w="1052513">
                  <a:extLst>
                    <a:ext uri="{9D8B030D-6E8A-4147-A177-3AD203B41FA5}">
                      <a16:colId xmlns:a16="http://schemas.microsoft.com/office/drawing/2014/main" val="3803627595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3400230233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946658134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3235237364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3287071339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1098415154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1937220000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3529409635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7484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dirty="0" err="1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작업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0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  <a:cs typeface="+mn-cs"/>
                        </a:rPr>
                        <a:t>담당</a:t>
                      </a:r>
                      <a:endParaRPr lang="en-US" altLang="ko-KR" sz="22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ta Dotum Semi-Bold" panose="020B0600000101010101" charset="-127"/>
                        <a:ea typeface="Arita Dotum Semi-Bold" panose="020B0600000101010101" charset="-127"/>
                        <a:cs typeface="+mn-cs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0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4</a:t>
                      </a:r>
                      <a:r>
                        <a:rPr lang="ko-KR" altLang="en-US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월</a:t>
                      </a:r>
                      <a:endParaRPr lang="en-US" altLang="ko-KR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5</a:t>
                      </a:r>
                      <a:r>
                        <a:rPr lang="ko-KR" altLang="en-US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월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6</a:t>
                      </a:r>
                      <a:r>
                        <a:rPr lang="ko-KR" altLang="en-US" sz="2200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월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65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1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2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3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4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1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2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3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4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5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1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2</a:t>
                      </a:r>
                      <a:r>
                        <a:rPr lang="ko-KR" altLang="en-US" sz="22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주</a:t>
                      </a:r>
                      <a:endParaRPr lang="en-US" sz="22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188777"/>
                  </a:ext>
                </a:extLst>
              </a:tr>
              <a:tr h="553765">
                <a:tc rowSpan="2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오픈소스</a:t>
                      </a:r>
                      <a:endParaRPr lang="en-US" altLang="ko-KR" sz="2000" dirty="0">
                        <a:solidFill>
                          <a:srgbClr val="141414"/>
                        </a:solidFill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분석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기존 프로젝트 분석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solidFill>
                          <a:srgbClr val="FFFF00"/>
                        </a:solidFill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76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선행사례 분석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422">
                <a:tc gridSpan="2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프로젝트 설계 계획서 작성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51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765">
                <a:tc rowSpan="3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Backend</a:t>
                      </a:r>
                    </a:p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개발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휠체어 전용 노드 및 경로 결정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 err="1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권일준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7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휠체어 전용 경로 전력량 재계산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76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알고리즘 구현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 err="1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김명하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765">
                <a:tc rowSpan="3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Frontend</a:t>
                      </a:r>
                    </a:p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개발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기본 화면 구현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이승호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F5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7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휠체어 선택 항목 추가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F5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F5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765">
                <a:tc v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카카오 지도 삽입 및 설정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 err="1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김명하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F5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F5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11523"/>
                  </a:ext>
                </a:extLst>
              </a:tr>
              <a:tr h="553765">
                <a:tc gridSpan="2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테스트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85037"/>
                  </a:ext>
                </a:extLst>
              </a:tr>
              <a:tr h="553765">
                <a:tc gridSpan="2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중간발표 준비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08490"/>
                  </a:ext>
                </a:extLst>
              </a:tr>
              <a:tr h="553765">
                <a:tc gridSpan="2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기말발표 준비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8"/>
                        </a:lnSpc>
                        <a:defRPr/>
                      </a:pPr>
                      <a:endParaRPr lang="en-US" sz="24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r>
                        <a:rPr lang="ko-KR" altLang="en-US" sz="2000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공통</a:t>
                      </a: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8"/>
                        </a:lnSpc>
                        <a:defRPr/>
                      </a:pPr>
                      <a:endParaRPr lang="en-US" sz="2000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33691"/>
                  </a:ext>
                </a:extLst>
              </a:tr>
            </a:tbl>
          </a:graphicData>
        </a:graphic>
      </p:graphicFrame>
      <p:sp>
        <p:nvSpPr>
          <p:cNvPr id="20" name="AutoShape 20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2" name="AutoShape 22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18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20619" y="304946"/>
            <a:ext cx="8705578" cy="11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141414"/>
                </a:solidFill>
                <a:ea typeface="Arita Dotum Semi-Bold"/>
              </a:rPr>
              <a:t>추진일정 및 역할분담</a:t>
            </a:r>
            <a:endParaRPr lang="en-US" sz="66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4" name="Freeform 28">
            <a:extLst>
              <a:ext uri="{FF2B5EF4-FFF2-40B4-BE49-F238E27FC236}">
                <a16:creationId xmlns:a16="http://schemas.microsoft.com/office/drawing/2014/main" id="{E0FCE4F1-308A-358C-BBE3-0313EAACCA49}"/>
              </a:ext>
            </a:extLst>
          </p:cNvPr>
          <p:cNvSpPr/>
          <p:nvPr/>
        </p:nvSpPr>
        <p:spPr>
          <a:xfrm>
            <a:off x="1181194" y="308884"/>
            <a:ext cx="1409606" cy="1160188"/>
          </a:xfrm>
          <a:custGeom>
            <a:avLst/>
            <a:gdLst/>
            <a:ahLst/>
            <a:cxnLst/>
            <a:rect l="l" t="t" r="r" b="b"/>
            <a:pathLst>
              <a:path w="1230552" h="979967">
                <a:moveTo>
                  <a:pt x="0" y="0"/>
                </a:moveTo>
                <a:lnTo>
                  <a:pt x="1230553" y="0"/>
                </a:lnTo>
                <a:lnTo>
                  <a:pt x="1230553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5644103" y="-270004"/>
            <a:ext cx="5950093" cy="473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10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42261" y="1239741"/>
            <a:ext cx="472409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참고문헌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z="1800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ta Dotum Semi-Bold"/>
                </a:rPr>
                <a:t>1</a:t>
              </a: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7</a:t>
              </a: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73C4D44D-9863-91BA-6127-DF219AD0EFEE}"/>
              </a:ext>
            </a:extLst>
          </p:cNvPr>
          <p:cNvSpPr txBox="1"/>
          <p:nvPr/>
        </p:nvSpPr>
        <p:spPr>
          <a:xfrm>
            <a:off x="902045" y="3173730"/>
            <a:ext cx="15811470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altLang="ko-KR" sz="3200" u="none" dirty="0">
                <a:solidFill>
                  <a:srgbClr val="C00000"/>
                </a:solidFill>
                <a:latin typeface="Arita Dotum Semi-Bold"/>
                <a:ea typeface="Arita Dotum Semi-Bold"/>
              </a:rPr>
              <a:t>(1) </a:t>
            </a:r>
            <a:r>
              <a:rPr lang="ko-KR" altLang="en-US" sz="3200" u="none" dirty="0">
                <a:solidFill>
                  <a:srgbClr val="C00000"/>
                </a:solidFill>
                <a:latin typeface="Arita Dotum Semi-Bold"/>
                <a:ea typeface="Arita Dotum Semi-Bold"/>
              </a:rPr>
              <a:t>서울시 경사도</a:t>
            </a:r>
            <a:endParaRPr lang="en-US" altLang="ko-KR" sz="3200" dirty="0">
              <a:solidFill>
                <a:srgbClr val="C00000"/>
              </a:solidFill>
              <a:latin typeface="Arita Dotum Semi-Bold"/>
              <a:ea typeface="Arita Dotum Semi-Bold"/>
            </a:endParaRPr>
          </a:p>
          <a:p>
            <a:pPr lvl="0"/>
            <a:r>
              <a:rPr lang="en-US" altLang="ko-KR" sz="3200" dirty="0">
                <a:solidFill>
                  <a:srgbClr val="0A27CD"/>
                </a:solidFill>
                <a:latin typeface="Arita Dotum Semi-Bold"/>
                <a:ea typeface="Arita Dotum Semi-Bold"/>
              </a:rPr>
              <a:t>	</a:t>
            </a:r>
            <a:r>
              <a:rPr lang="ko-KR" altLang="en-US" sz="3200" dirty="0" err="1">
                <a:latin typeface="Arita Dotum Semi-Bold"/>
                <a:ea typeface="Arita Dotum Semi-Bold"/>
              </a:rPr>
              <a:t>공공데이터포털</a:t>
            </a:r>
            <a:r>
              <a:rPr lang="en-US" altLang="ko-KR" sz="3200" dirty="0">
                <a:latin typeface="Arita Dotum Semi-Bold"/>
                <a:ea typeface="Arita Dotum Semi-Bold"/>
              </a:rPr>
              <a:t>, </a:t>
            </a:r>
            <a:r>
              <a:rPr lang="ko-KR" altLang="en-US" sz="3200" dirty="0">
                <a:latin typeface="Arita Dotum Semi-Bold"/>
                <a:ea typeface="Arita Dotum Semi-Bold"/>
              </a:rPr>
              <a:t>도시계획국 도시계획과</a:t>
            </a:r>
            <a:r>
              <a:rPr lang="en-US" altLang="ko-KR" sz="3200" dirty="0">
                <a:latin typeface="Arita Dotum Semi-Bold"/>
                <a:ea typeface="Arita Dotum Semi-Bold"/>
              </a:rPr>
              <a:t>, 2023.12.26</a:t>
            </a:r>
            <a:endParaRPr lang="en-US" altLang="ko-KR" sz="3200" dirty="0">
              <a:solidFill>
                <a:srgbClr val="0A27CD"/>
              </a:solidFill>
              <a:latin typeface="Arita Dotum Semi-Bold"/>
              <a:ea typeface="Arita Dotum Semi-Bold"/>
            </a:endParaRPr>
          </a:p>
          <a:p>
            <a:pPr lvl="0"/>
            <a:r>
              <a:rPr lang="en-US" altLang="ko-KR" sz="3200" u="none" dirty="0">
                <a:latin typeface="Arita Dotum Semi-Bold"/>
                <a:ea typeface="Arita Dotum Semi-Bold"/>
              </a:rPr>
              <a:t> 	</a:t>
            </a:r>
            <a:r>
              <a:rPr lang="en-US" altLang="ko-KR" sz="3200" u="none" dirty="0">
                <a:latin typeface="Arita Dotum Semi-Bold"/>
                <a:ea typeface="Arita Dotum Semi-Bold"/>
                <a:hlinkClick r:id="rId2"/>
              </a:rPr>
              <a:t>https://data.seoul.go.kr/dataList/OA-22241/F/1/datasetView.do</a:t>
            </a:r>
            <a:endParaRPr lang="en-US" altLang="ko-KR" sz="3200" u="none" dirty="0">
              <a:latin typeface="Arita Dotum Semi-Bold"/>
              <a:ea typeface="Arita Dotum Semi-Bold"/>
            </a:endParaRPr>
          </a:p>
          <a:p>
            <a:pPr lvl="0"/>
            <a:endParaRPr lang="en-US" altLang="ko-KR" sz="3200" u="none" dirty="0">
              <a:latin typeface="Arita Dotum Semi-Bold"/>
              <a:ea typeface="Arita Dotum Semi-Bold"/>
            </a:endParaRPr>
          </a:p>
          <a:p>
            <a:pPr lvl="0"/>
            <a:r>
              <a:rPr lang="en-US" altLang="ko-KR" sz="3200" dirty="0">
                <a:solidFill>
                  <a:srgbClr val="C00000"/>
                </a:solidFill>
                <a:latin typeface="Arita Dotum Semi-Bold"/>
                <a:ea typeface="Arita Dotum Semi-Bold"/>
              </a:rPr>
              <a:t>(2) </a:t>
            </a:r>
            <a:r>
              <a:rPr lang="ko-KR" altLang="en-US" sz="3200" dirty="0">
                <a:solidFill>
                  <a:srgbClr val="C00000"/>
                </a:solidFill>
                <a:latin typeface="Arita Dotum Semi-Bold"/>
                <a:ea typeface="Arita Dotum Semi-Bold"/>
              </a:rPr>
              <a:t>전동 휠체어 전력량 계산공식</a:t>
            </a:r>
            <a:endParaRPr lang="en-US" altLang="ko-KR" sz="3200" dirty="0">
              <a:solidFill>
                <a:srgbClr val="C00000"/>
              </a:solidFill>
              <a:latin typeface="Arita Dotum Semi-Bold"/>
              <a:ea typeface="Arita Dotum Semi-Bold"/>
            </a:endParaRPr>
          </a:p>
          <a:p>
            <a:pPr lvl="0"/>
            <a:r>
              <a:rPr lang="en-US" altLang="ko-KR" sz="3200" u="none" dirty="0">
                <a:latin typeface="Arita Dotum Semi-Bold"/>
                <a:ea typeface="Arita Dotum Semi-Bold"/>
              </a:rPr>
              <a:t>	Dafne </a:t>
            </a:r>
            <a:r>
              <a:rPr lang="en-US" altLang="ko-KR" sz="3200" u="none" dirty="0" err="1">
                <a:latin typeface="Arita Dotum Semi-Bold"/>
                <a:ea typeface="Arita Dotum Semi-Bold"/>
              </a:rPr>
              <a:t>Zuleima</a:t>
            </a:r>
            <a:r>
              <a:rPr lang="en-US" altLang="ko-KR" sz="3200" u="none" dirty="0">
                <a:latin typeface="Arita Dotum Semi-Bold"/>
                <a:ea typeface="Arita Dotum Semi-Bold"/>
              </a:rPr>
              <a:t> </a:t>
            </a:r>
            <a:r>
              <a:rPr lang="en-US" altLang="ko-KR" sz="3200" u="none" dirty="0" err="1">
                <a:latin typeface="Arita Dotum Semi-Bold"/>
                <a:ea typeface="Arita Dotum Semi-Bold"/>
              </a:rPr>
              <a:t>Morgado</a:t>
            </a:r>
            <a:r>
              <a:rPr lang="en-US" altLang="ko-KR" sz="3200" u="none" dirty="0">
                <a:latin typeface="Arita Dotum Semi-Bold"/>
                <a:ea typeface="Arita Dotum Semi-Bold"/>
              </a:rPr>
              <a:t> Ramirez </a:t>
            </a:r>
            <a:r>
              <a:rPr lang="ko-KR" altLang="en-US" sz="3200" u="none" dirty="0">
                <a:latin typeface="Arita Dotum Semi-Bold"/>
                <a:ea typeface="Arita Dotum Semi-Bold"/>
              </a:rPr>
              <a:t>외 </a:t>
            </a:r>
            <a:r>
              <a:rPr lang="en-US" altLang="ko-KR" sz="3200" u="none" dirty="0">
                <a:latin typeface="Arita Dotum Semi-Bold"/>
                <a:ea typeface="Arita Dotum Semi-Bold"/>
              </a:rPr>
              <a:t>7</a:t>
            </a:r>
            <a:r>
              <a:rPr lang="ko-KR" altLang="en-US" sz="3200" u="none" dirty="0">
                <a:latin typeface="Arita Dotum Semi-Bold"/>
                <a:ea typeface="Arita Dotum Semi-Bold"/>
              </a:rPr>
              <a:t>명</a:t>
            </a:r>
            <a:r>
              <a:rPr lang="en-US" altLang="ko-KR" sz="3200" u="none" dirty="0">
                <a:latin typeface="Arita Dotum Semi-Bold"/>
                <a:ea typeface="Arita Dotum Semi-Bold"/>
              </a:rPr>
              <a:t>, Adjusted method to calculate an 	electric wheelchair power cycle: fuel cell implementation example, Journal of 	Energy Storage 23 (2019) p.371-380</a:t>
            </a:r>
            <a:endParaRPr lang="en-US" sz="3200" u="none" dirty="0">
              <a:latin typeface="Arita Dotum Semi-Bold"/>
              <a:ea typeface="Arita Dotum Semi-Bold"/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EA2103B3-4FA3-BC98-B390-AD53751E556B}"/>
              </a:ext>
            </a:extLst>
          </p:cNvPr>
          <p:cNvSpPr/>
          <p:nvPr/>
        </p:nvSpPr>
        <p:spPr>
          <a:xfrm>
            <a:off x="5917454" y="1269189"/>
            <a:ext cx="1314030" cy="1199277"/>
          </a:xfrm>
          <a:custGeom>
            <a:avLst/>
            <a:gdLst/>
            <a:ahLst/>
            <a:cxnLst/>
            <a:rect l="l" t="t" r="r" b="b"/>
            <a:pathLst>
              <a:path w="1213923" h="979967">
                <a:moveTo>
                  <a:pt x="0" y="0"/>
                </a:moveTo>
                <a:lnTo>
                  <a:pt x="1213924" y="0"/>
                </a:lnTo>
                <a:lnTo>
                  <a:pt x="1213924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4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83A7BA-C55F-48EE-AE81-4F311933AAAE}"/>
              </a:ext>
            </a:extLst>
          </p:cNvPr>
          <p:cNvSpPr/>
          <p:nvPr/>
        </p:nvSpPr>
        <p:spPr>
          <a:xfrm>
            <a:off x="-15585" y="1"/>
            <a:ext cx="6035386" cy="10287002"/>
          </a:xfrm>
          <a:prstGeom prst="rect">
            <a:avLst/>
          </a:prstGeom>
          <a:solidFill>
            <a:srgbClr val="1004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3FA0184E-BA3E-4228-85BE-DBACF3577F76}"/>
              </a:ext>
            </a:extLst>
          </p:cNvPr>
          <p:cNvSpPr txBox="1">
            <a:spLocks/>
          </p:cNvSpPr>
          <p:nvPr/>
        </p:nvSpPr>
        <p:spPr>
          <a:xfrm>
            <a:off x="1191747" y="1089138"/>
            <a:ext cx="5285655" cy="56630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b="1" spc="0" dirty="0">
                <a:solidFill>
                  <a:schemeClr val="bg1"/>
                </a:solidFill>
                <a:latin typeface="Arita Dotum Semi-Bold" panose="020B0600000101010101" charset="-127"/>
                <a:ea typeface="Arita Dotum Semi-Bold" panose="020B0600000101010101" charset="-127"/>
                <a:cs typeface="Arial" panose="020B0604020202020204" pitchFamily="34" charset="0"/>
              </a:rPr>
              <a:t>Contents</a:t>
            </a:r>
            <a:endParaRPr lang="ko-KR" altLang="en-US" sz="6000" b="1" spc="0" dirty="0">
              <a:solidFill>
                <a:schemeClr val="bg1"/>
              </a:solidFill>
              <a:latin typeface="Arita Dotum Semi-Bold" panose="020B0600000101010101" charset="-127"/>
              <a:ea typeface="Arita Dotum Semi-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64FFDE-233D-47E3-9DE8-5A0C883E4E9E}"/>
              </a:ext>
            </a:extLst>
          </p:cNvPr>
          <p:cNvSpPr txBox="1"/>
          <p:nvPr/>
        </p:nvSpPr>
        <p:spPr>
          <a:xfrm>
            <a:off x="8546230" y="3625818"/>
            <a:ext cx="112395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000" b="1" dirty="0">
              <a:solidFill>
                <a:srgbClr val="09644C"/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36D4E7-5BAE-4527-8C69-50D0A75B737C}"/>
              </a:ext>
            </a:extLst>
          </p:cNvPr>
          <p:cNvSpPr txBox="1"/>
          <p:nvPr/>
        </p:nvSpPr>
        <p:spPr>
          <a:xfrm>
            <a:off x="9403480" y="3602735"/>
            <a:ext cx="4857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개발목표  및  내용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2EB24-AB27-410B-8FD1-F3194212495C}"/>
              </a:ext>
            </a:extLst>
          </p:cNvPr>
          <p:cNvSpPr txBox="1"/>
          <p:nvPr/>
        </p:nvSpPr>
        <p:spPr>
          <a:xfrm>
            <a:off x="9377713" y="4143598"/>
            <a:ext cx="3752850" cy="244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개발목표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변경사항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개발내용 및 예상 결과물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다이어그램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제한요소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738DD-6908-48D2-921D-218BBF42D854}"/>
              </a:ext>
            </a:extLst>
          </p:cNvPr>
          <p:cNvSpPr txBox="1"/>
          <p:nvPr/>
        </p:nvSpPr>
        <p:spPr>
          <a:xfrm>
            <a:off x="8552547" y="7117718"/>
            <a:ext cx="112395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03</a:t>
            </a:r>
            <a:endParaRPr lang="ko-KR" altLang="en-US" sz="3000" b="1" dirty="0">
              <a:solidFill>
                <a:srgbClr val="09644C"/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D3B796-CD7C-4FE6-AE6F-61C0AB03E58A}"/>
              </a:ext>
            </a:extLst>
          </p:cNvPr>
          <p:cNvSpPr txBox="1"/>
          <p:nvPr/>
        </p:nvSpPr>
        <p:spPr>
          <a:xfrm>
            <a:off x="9403480" y="7121116"/>
            <a:ext cx="4857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기대효과  및  추진계획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95428-EF50-4B46-B2EF-C186723B029A}"/>
              </a:ext>
            </a:extLst>
          </p:cNvPr>
          <p:cNvSpPr txBox="1"/>
          <p:nvPr/>
        </p:nvSpPr>
        <p:spPr>
          <a:xfrm>
            <a:off x="9361170" y="7624055"/>
            <a:ext cx="3752850" cy="196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기대효과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진행상황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추진일정 및 역할분담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참고문헌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D4430-7380-4CEF-A28D-67D14233D863}"/>
              </a:ext>
            </a:extLst>
          </p:cNvPr>
          <p:cNvSpPr txBox="1"/>
          <p:nvPr/>
        </p:nvSpPr>
        <p:spPr>
          <a:xfrm>
            <a:off x="8493592" y="1401531"/>
            <a:ext cx="112395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000" b="1" dirty="0">
              <a:solidFill>
                <a:srgbClr val="09644C"/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54F0F-B7CA-445C-83E2-8E5477E3913B}"/>
              </a:ext>
            </a:extLst>
          </p:cNvPr>
          <p:cNvSpPr txBox="1"/>
          <p:nvPr/>
        </p:nvSpPr>
        <p:spPr>
          <a:xfrm>
            <a:off x="9350842" y="1378448"/>
            <a:ext cx="4857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개요</a:t>
            </a:r>
            <a:r>
              <a:rPr lang="en-US" altLang="ko-KR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및</a:t>
            </a:r>
            <a:r>
              <a:rPr lang="en-US" altLang="ko-KR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dirty="0">
                <a:solidFill>
                  <a:srgbClr val="09644C"/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Bold" panose="00000800000000000000" pitchFamily="2" charset="-127"/>
              </a:rPr>
              <a:t>추진배경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1AB768-8B3D-43C0-89DF-B4453FD767F3}"/>
              </a:ext>
            </a:extLst>
          </p:cNvPr>
          <p:cNvSpPr txBox="1"/>
          <p:nvPr/>
        </p:nvSpPr>
        <p:spPr>
          <a:xfrm>
            <a:off x="9350842" y="1900637"/>
            <a:ext cx="4126230" cy="10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개요  및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개발배경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marL="266700" indent="-2667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선행기술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및  사례비교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C9F107-AF06-4990-B81A-B0ABA3D62953}"/>
              </a:ext>
            </a:extLst>
          </p:cNvPr>
          <p:cNvSpPr txBox="1"/>
          <p:nvPr/>
        </p:nvSpPr>
        <p:spPr>
          <a:xfrm>
            <a:off x="13804732" y="1930004"/>
            <a:ext cx="1889760" cy="10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-- 0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３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-- 04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238AEE-F67A-4984-90E5-C57653034AF9}"/>
              </a:ext>
            </a:extLst>
          </p:cNvPr>
          <p:cNvSpPr txBox="1"/>
          <p:nvPr/>
        </p:nvSpPr>
        <p:spPr>
          <a:xfrm>
            <a:off x="13831603" y="4143342"/>
            <a:ext cx="1889760" cy="244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-- 07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-- 08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-- 09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-- 12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ta Dotum Semi-Bold" panose="020B0600000101010101" charset="-127"/>
              <a:ea typeface="Arita Dotum Semi-Bold" panose="020B0600000101010101" charset="-127"/>
              <a:cs typeface="KoPubWorld돋움체 Light" panose="00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309CA2-3C5F-4CD7-A9A7-17C8ED3CFB32}"/>
              </a:ext>
            </a:extLst>
          </p:cNvPr>
          <p:cNvSpPr txBox="1"/>
          <p:nvPr/>
        </p:nvSpPr>
        <p:spPr>
          <a:xfrm>
            <a:off x="13815060" y="7630851"/>
            <a:ext cx="1889760" cy="196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-- 16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-- 17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-- 18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ta Dotum Semi-Bold" panose="020B0600000101010101" charset="-127"/>
                <a:ea typeface="Arita Dotum Semi-Bold" panose="020B0600000101010101" charset="-127"/>
                <a:cs typeface="KoPubWorld돋움체 Light" panose="00000300000000000000" pitchFamily="2" charset="-127"/>
              </a:rPr>
              <a:t>-- 19</a:t>
            </a:r>
          </a:p>
        </p:txBody>
      </p:sp>
      <p:sp>
        <p:nvSpPr>
          <p:cNvPr id="2" name="AutoShape 2" descr="A young university student commuting to campus using an electric wheelchair, with a specific background inspired by the uploaded image. The scene includes a large central lawn, a fountain in the middle, and surrounding modern academic buildings. The student is casually dressed in jeans and a sweater, carrying a backpack. The campus is lively with students walking and sitting around, enjoying a sunny day with clear blue skies.">
            <a:extLst>
              <a:ext uri="{FF2B5EF4-FFF2-40B4-BE49-F238E27FC236}">
                <a16:creationId xmlns:a16="http://schemas.microsoft.com/office/drawing/2014/main" id="{A429DDCF-2880-36D7-4FBF-EA9E65D35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2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-1114951" y="-1031936"/>
            <a:ext cx="7509302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7"/>
              </a:lnSpc>
              <a:spcBef>
                <a:spcPct val="0"/>
              </a:spcBef>
            </a:pPr>
            <a:r>
              <a:rPr lang="en-US" sz="38856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3735" y="1604910"/>
            <a:ext cx="8745343" cy="2333607"/>
            <a:chOff x="-53020" y="-9613"/>
            <a:chExt cx="11660458" cy="2616879"/>
          </a:xfrm>
        </p:grpSpPr>
        <p:sp>
          <p:nvSpPr>
            <p:cNvPr id="7" name="TextBox 7"/>
            <p:cNvSpPr txBox="1"/>
            <p:nvPr/>
          </p:nvSpPr>
          <p:spPr>
            <a:xfrm>
              <a:off x="-53020" y="1715663"/>
              <a:ext cx="10171282" cy="891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3200" dirty="0">
                  <a:solidFill>
                    <a:srgbClr val="141414"/>
                  </a:solidFill>
                  <a:latin typeface="Arita Dotum Medium"/>
                  <a:ea typeface="Arita Dotum Medium"/>
                </a:rPr>
                <a:t>동국대학교는  남산자락에  위치하여　교내시설  간  매우  심한  고저차가  존재</a:t>
              </a:r>
              <a:endParaRPr lang="en-US" sz="3200" dirty="0">
                <a:solidFill>
                  <a:srgbClr val="141414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92024" y="-9613"/>
              <a:ext cx="10315414" cy="13805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141414"/>
                  </a:solidFill>
                  <a:ea typeface="Arita Dotum Semi-Bold"/>
                </a:rPr>
                <a:t>개요</a:t>
              </a:r>
              <a:endParaRPr lang="en-US" sz="8000" u="none" dirty="0">
                <a:solidFill>
                  <a:srgbClr val="141414"/>
                </a:solidFill>
                <a:ea typeface="Arita Dotum Semi-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0697" y="4828868"/>
            <a:ext cx="7681513" cy="1094610"/>
            <a:chOff x="-402212" y="154506"/>
            <a:chExt cx="10242017" cy="1459480"/>
          </a:xfrm>
        </p:grpSpPr>
        <p:sp>
          <p:nvSpPr>
            <p:cNvPr id="10" name="TextBox 10"/>
            <p:cNvSpPr txBox="1"/>
            <p:nvPr/>
          </p:nvSpPr>
          <p:spPr>
            <a:xfrm>
              <a:off x="-179773" y="154506"/>
              <a:ext cx="5171317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600" dirty="0">
                  <a:solidFill>
                    <a:srgbClr val="0A27CD"/>
                  </a:solidFill>
                  <a:ea typeface="Arita Dotum Semi-Bold"/>
                </a:rPr>
                <a:t>복잡한  교내구조</a:t>
              </a:r>
              <a:endParaRPr lang="en-US" sz="3600" dirty="0">
                <a:solidFill>
                  <a:srgbClr val="0A27CD"/>
                </a:solidFill>
                <a:ea typeface="Arita Dotum Semi-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02212" y="1157706"/>
              <a:ext cx="10242017" cy="456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18598" lvl="1" algn="just">
                <a:lnSpc>
                  <a:spcPts val="2632"/>
                </a:lnSpc>
              </a:pPr>
              <a:r>
                <a:rPr lang="ko-KR" altLang="en-US" sz="2800" dirty="0">
                  <a:solidFill>
                    <a:srgbClr val="141414"/>
                  </a:solidFill>
                  <a:ea typeface="Arita Dotum Medium"/>
                </a:rPr>
                <a:t>－초행길인  사람들의  동선손해  발생가능</a:t>
              </a:r>
              <a:endParaRPr lang="en-US" sz="2800" u="none" dirty="0">
                <a:solidFill>
                  <a:srgbClr val="141414"/>
                </a:solidFill>
                <a:ea typeface="Arita Dotum Medium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7259300" y="-3048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488823" y="845411"/>
            <a:ext cx="569655" cy="8976980"/>
            <a:chOff x="0" y="0"/>
            <a:chExt cx="759540" cy="11969307"/>
          </a:xfrm>
        </p:grpSpPr>
        <p:sp>
          <p:nvSpPr>
            <p:cNvPr id="17" name="TextBox 17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03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AFB4CF4-6A51-6F7B-DD4F-F4E4F38A5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89" y="1604910"/>
            <a:ext cx="8593288" cy="7125702"/>
          </a:xfrm>
          <a:prstGeom prst="rect">
            <a:avLst/>
          </a:prstGeom>
        </p:spPr>
      </p:pic>
      <p:grpSp>
        <p:nvGrpSpPr>
          <p:cNvPr id="22" name="Group 9">
            <a:extLst>
              <a:ext uri="{FF2B5EF4-FFF2-40B4-BE49-F238E27FC236}">
                <a16:creationId xmlns:a16="http://schemas.microsoft.com/office/drawing/2014/main" id="{A5F4DA54-A9F9-2354-64D2-7DE4078224D1}"/>
              </a:ext>
            </a:extLst>
          </p:cNvPr>
          <p:cNvGrpSpPr/>
          <p:nvPr/>
        </p:nvGrpSpPr>
        <p:grpSpPr>
          <a:xfrm>
            <a:off x="850697" y="6813829"/>
            <a:ext cx="7795289" cy="1146032"/>
            <a:chOff x="-402212" y="154506"/>
            <a:chExt cx="10393719" cy="1528043"/>
          </a:xfrm>
        </p:grpSpPr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1A220FF5-74BC-C4D6-ACA7-F5F55E42AFD9}"/>
                </a:ext>
              </a:extLst>
            </p:cNvPr>
            <p:cNvSpPr txBox="1"/>
            <p:nvPr/>
          </p:nvSpPr>
          <p:spPr>
            <a:xfrm>
              <a:off x="-179774" y="154506"/>
              <a:ext cx="10171281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600" dirty="0">
                  <a:solidFill>
                    <a:srgbClr val="0A27CD"/>
                  </a:solidFill>
                  <a:ea typeface="Arita Dotum Semi-Bold"/>
                </a:rPr>
                <a:t>휠체어  사용자를  위한  기능의  부재</a:t>
              </a:r>
              <a:endParaRPr lang="en-US" sz="3600" dirty="0">
                <a:solidFill>
                  <a:srgbClr val="0A27CD"/>
                </a:solidFill>
                <a:ea typeface="Arita Dotum Semi-Bold"/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CDD19A01-4560-E8D8-2639-0AC45A343DF0}"/>
                </a:ext>
              </a:extLst>
            </p:cNvPr>
            <p:cNvSpPr txBox="1"/>
            <p:nvPr/>
          </p:nvSpPr>
          <p:spPr>
            <a:xfrm>
              <a:off x="-402212" y="1226269"/>
              <a:ext cx="10242018" cy="456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18598" lvl="1" algn="just">
                <a:lnSpc>
                  <a:spcPts val="2632"/>
                </a:lnSpc>
              </a:pPr>
              <a:r>
                <a:rPr lang="ko-KR" altLang="en-US" sz="2800" u="none" dirty="0">
                  <a:solidFill>
                    <a:srgbClr val="141414"/>
                  </a:solidFill>
                  <a:ea typeface="Arita Dotum Medium"/>
                </a:rPr>
                <a:t>－</a:t>
              </a:r>
              <a:r>
                <a:rPr lang="ko-KR" altLang="en-US" sz="2800" dirty="0">
                  <a:solidFill>
                    <a:srgbClr val="141414"/>
                  </a:solidFill>
                  <a:ea typeface="Arita Dotum Medium"/>
                </a:rPr>
                <a:t>가파른 </a:t>
              </a:r>
              <a:r>
                <a:rPr lang="ko-KR" altLang="en-US" sz="2800" u="none" dirty="0">
                  <a:solidFill>
                    <a:srgbClr val="141414"/>
                  </a:solidFill>
                  <a:ea typeface="Arita Dotum Medium"/>
                </a:rPr>
                <a:t>경사로나 계단과  같은  장애물  통과  불가</a:t>
              </a:r>
              <a:endParaRPr lang="en-US" sz="2800" u="none" dirty="0">
                <a:solidFill>
                  <a:srgbClr val="141414"/>
                </a:solidFill>
                <a:ea typeface="Arita Dotum Medium"/>
              </a:endParaRPr>
            </a:p>
          </p:txBody>
        </p:sp>
      </p:grpSp>
      <p:sp>
        <p:nvSpPr>
          <p:cNvPr id="25" name="Freeform 4">
            <a:extLst>
              <a:ext uri="{FF2B5EF4-FFF2-40B4-BE49-F238E27FC236}">
                <a16:creationId xmlns:a16="http://schemas.microsoft.com/office/drawing/2014/main" id="{4D706D84-52EE-424D-0486-043AF414C12B}"/>
              </a:ext>
            </a:extLst>
          </p:cNvPr>
          <p:cNvSpPr/>
          <p:nvPr/>
        </p:nvSpPr>
        <p:spPr>
          <a:xfrm>
            <a:off x="989172" y="1506814"/>
            <a:ext cx="1128777" cy="1164779"/>
          </a:xfrm>
          <a:custGeom>
            <a:avLst/>
            <a:gdLst/>
            <a:ahLst/>
            <a:cxnLst/>
            <a:rect l="l" t="t" r="r" b="b"/>
            <a:pathLst>
              <a:path w="1128777" h="1164779">
                <a:moveTo>
                  <a:pt x="0" y="0"/>
                </a:moveTo>
                <a:lnTo>
                  <a:pt x="1128776" y="0"/>
                </a:lnTo>
                <a:lnTo>
                  <a:pt x="1128776" y="1164779"/>
                </a:lnTo>
                <a:lnTo>
                  <a:pt x="0" y="1164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43099" y="895271"/>
            <a:ext cx="1199172" cy="1166467"/>
          </a:xfrm>
          <a:custGeom>
            <a:avLst/>
            <a:gdLst/>
            <a:ahLst/>
            <a:cxnLst/>
            <a:rect l="l" t="t" r="r" b="b"/>
            <a:pathLst>
              <a:path w="1199172" h="1166467">
                <a:moveTo>
                  <a:pt x="0" y="0"/>
                </a:moveTo>
                <a:lnTo>
                  <a:pt x="1199172" y="0"/>
                </a:lnTo>
                <a:lnTo>
                  <a:pt x="1199172" y="1166467"/>
                </a:lnTo>
                <a:lnTo>
                  <a:pt x="0" y="1166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22318" y="901549"/>
            <a:ext cx="14392654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7200" u="none" dirty="0" err="1">
                <a:solidFill>
                  <a:srgbClr val="141414"/>
                </a:solidFill>
                <a:ea typeface="Arita Dotum Semi-Bold"/>
              </a:rPr>
              <a:t>실사례</a:t>
            </a:r>
            <a:r>
              <a:rPr lang="ko-KR" altLang="en-US" sz="7200" dirty="0">
                <a:solidFill>
                  <a:srgbClr val="141414"/>
                </a:solidFill>
                <a:ea typeface="Arita Dotum Semi-Bold"/>
              </a:rPr>
              <a:t>  </a:t>
            </a:r>
            <a:r>
              <a:rPr lang="ko-KR" altLang="en-US" sz="7200" u="none" dirty="0">
                <a:solidFill>
                  <a:srgbClr val="141414"/>
                </a:solidFill>
                <a:ea typeface="Arita Dotum Semi-Bold"/>
              </a:rPr>
              <a:t>분석：  </a:t>
            </a:r>
            <a:r>
              <a:rPr lang="ko-KR" altLang="en-US" sz="7200" dirty="0" err="1">
                <a:solidFill>
                  <a:srgbClr val="141414"/>
                </a:solidFill>
                <a:ea typeface="Arita Dotum Semi-Bold"/>
              </a:rPr>
              <a:t>카카오맵（Ｋａｋａｏ</a:t>
            </a:r>
            <a:r>
              <a:rPr lang="en-US" altLang="ko-KR" sz="7200" dirty="0">
                <a:solidFill>
                  <a:srgbClr val="141414"/>
                </a:solidFill>
                <a:ea typeface="Arita Dotum Semi-Bold"/>
              </a:rPr>
              <a:t>m</a:t>
            </a:r>
            <a:r>
              <a:rPr lang="ko-KR" altLang="en-US" sz="7200" dirty="0" err="1">
                <a:solidFill>
                  <a:srgbClr val="141414"/>
                </a:solidFill>
                <a:ea typeface="Arita Dotum Semi-Bold"/>
              </a:rPr>
              <a:t>ａｐ</a:t>
            </a:r>
            <a:r>
              <a:rPr lang="ko-KR" altLang="en-US" sz="7200" dirty="0">
                <a:solidFill>
                  <a:srgbClr val="141414"/>
                </a:solidFill>
                <a:ea typeface="Arita Dotum Semi-Bold"/>
              </a:rPr>
              <a:t>）</a:t>
            </a:r>
            <a:endParaRPr lang="en-US" sz="7200" u="none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914400" y="-900537"/>
            <a:ext cx="7509302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7"/>
              </a:lnSpc>
              <a:spcBef>
                <a:spcPct val="0"/>
              </a:spcBef>
            </a:pPr>
            <a:r>
              <a:rPr lang="en-US" sz="38856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02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15" name="AutoShape 15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04</a:t>
              </a:r>
            </a:p>
          </p:txBody>
        </p:sp>
      </p:grpSp>
      <p:pic>
        <p:nvPicPr>
          <p:cNvPr id="8" name="그림 7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BE0ED864-E885-1984-807A-D1465BDA8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009900"/>
            <a:ext cx="15058247" cy="6622124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F5502B2-0107-9BCE-19BF-F749A904F142}"/>
              </a:ext>
            </a:extLst>
          </p:cNvPr>
          <p:cNvSpPr txBox="1"/>
          <p:nvPr/>
        </p:nvSpPr>
        <p:spPr>
          <a:xfrm>
            <a:off x="3853448" y="2367958"/>
            <a:ext cx="10094550" cy="46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ko-KR" altLang="en-US" sz="4000" u="none" dirty="0">
                <a:solidFill>
                  <a:srgbClr val="141414"/>
                </a:solidFill>
                <a:latin typeface="Arita Dotum Semi-Bold"/>
                <a:ea typeface="Arita Dotum Semi-Bold"/>
              </a:rPr>
              <a:t>＜＇</a:t>
            </a:r>
            <a:r>
              <a:rPr lang="ko-KR" altLang="en-US" sz="4000" dirty="0" err="1">
                <a:solidFill>
                  <a:srgbClr val="141414"/>
                </a:solidFill>
                <a:latin typeface="Arita Dotum Semi-Bold"/>
                <a:ea typeface="Arita Dotum Semi-Bold"/>
              </a:rPr>
              <a:t>카카오맵</a:t>
            </a:r>
            <a:r>
              <a:rPr lang="ko-KR" altLang="en-US" sz="4000" u="none" dirty="0" err="1">
                <a:solidFill>
                  <a:srgbClr val="141414"/>
                </a:solidFill>
                <a:latin typeface="Arita Dotum Semi-Bold"/>
                <a:ea typeface="Arita Dotum Semi-Bold"/>
              </a:rPr>
              <a:t>＇에서</a:t>
            </a:r>
            <a:r>
              <a:rPr lang="ko-KR" altLang="en-US" sz="4000" dirty="0">
                <a:solidFill>
                  <a:srgbClr val="141414"/>
                </a:solidFill>
                <a:latin typeface="Arita Dotum Semi-Bold"/>
                <a:ea typeface="Arita Dotum Semi-Bold"/>
              </a:rPr>
              <a:t> </a:t>
            </a:r>
            <a:r>
              <a:rPr lang="ko-KR" altLang="en-US" sz="4000" dirty="0" err="1">
                <a:solidFill>
                  <a:srgbClr val="141414"/>
                </a:solidFill>
                <a:latin typeface="Arita Dotum Semi-Bold"/>
                <a:ea typeface="Arita Dotum Semi-Bold"/>
              </a:rPr>
              <a:t>길찾기를</a:t>
            </a:r>
            <a:r>
              <a:rPr lang="ko-KR" altLang="en-US" sz="4000" dirty="0">
                <a:solidFill>
                  <a:srgbClr val="141414"/>
                </a:solidFill>
                <a:latin typeface="Arita Dotum Semi-Bold"/>
                <a:ea typeface="Arita Dotum Semi-Bold"/>
              </a:rPr>
              <a:t> 했을 때의 결과화면</a:t>
            </a:r>
            <a:r>
              <a:rPr lang="ko-KR" altLang="en-US" sz="4000" u="none" dirty="0">
                <a:solidFill>
                  <a:srgbClr val="141414"/>
                </a:solidFill>
                <a:latin typeface="Arita Dotum Semi-Bold"/>
                <a:ea typeface="Arita Dotum Semi-Bold"/>
              </a:rPr>
              <a:t>＞</a:t>
            </a:r>
            <a:endParaRPr lang="en-US" sz="4000" u="none" dirty="0">
              <a:solidFill>
                <a:srgbClr val="141414"/>
              </a:solidFill>
              <a:latin typeface="Arita Dotum Semi-Bold"/>
              <a:ea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09559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F0CDEF1-A909-D49E-E5E6-B9A7958B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82" y="3268986"/>
            <a:ext cx="6896931" cy="592455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943099" y="895271"/>
            <a:ext cx="1199172" cy="1166467"/>
          </a:xfrm>
          <a:custGeom>
            <a:avLst/>
            <a:gdLst/>
            <a:ahLst/>
            <a:cxnLst/>
            <a:rect l="l" t="t" r="r" b="b"/>
            <a:pathLst>
              <a:path w="1199172" h="1166467">
                <a:moveTo>
                  <a:pt x="0" y="0"/>
                </a:moveTo>
                <a:lnTo>
                  <a:pt x="1199172" y="0"/>
                </a:lnTo>
                <a:lnTo>
                  <a:pt x="1199172" y="1166467"/>
                </a:lnTo>
                <a:lnTo>
                  <a:pt x="0" y="1166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22318" y="901549"/>
            <a:ext cx="11422282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7200" u="none" dirty="0" err="1">
                <a:solidFill>
                  <a:srgbClr val="141414"/>
                </a:solidFill>
                <a:ea typeface="Arita Dotum Semi-Bold"/>
              </a:rPr>
              <a:t>실사례</a:t>
            </a:r>
            <a:r>
              <a:rPr lang="en-US" altLang="ko-KR" sz="7200" u="none" dirty="0">
                <a:solidFill>
                  <a:srgbClr val="141414"/>
                </a:solidFill>
                <a:ea typeface="Arita Dotum Semi-Bold"/>
              </a:rPr>
              <a:t>  </a:t>
            </a:r>
            <a:r>
              <a:rPr lang="ko-KR" altLang="en-US" sz="7200" u="none" dirty="0">
                <a:solidFill>
                  <a:srgbClr val="141414"/>
                </a:solidFill>
                <a:ea typeface="Arita Dotum Semi-Bold"/>
              </a:rPr>
              <a:t>분석：  </a:t>
            </a:r>
            <a:r>
              <a:rPr lang="ko-KR" altLang="en-US" sz="7200" u="none" dirty="0" err="1">
                <a:solidFill>
                  <a:srgbClr val="141414"/>
                </a:solidFill>
                <a:ea typeface="Arita Dotum Semi-Bold"/>
              </a:rPr>
              <a:t>휠비（ＷｈｅｅｌＶｉ</a:t>
            </a:r>
            <a:r>
              <a:rPr lang="ko-KR" altLang="en-US" sz="7200" u="none" dirty="0">
                <a:solidFill>
                  <a:srgbClr val="141414"/>
                </a:solidFill>
                <a:ea typeface="Arita Dotum Semi-Bold"/>
              </a:rPr>
              <a:t>）</a:t>
            </a:r>
            <a:endParaRPr lang="en-US" sz="7200" u="none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914400" y="-900537"/>
            <a:ext cx="7509302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7"/>
              </a:lnSpc>
              <a:spcBef>
                <a:spcPct val="0"/>
              </a:spcBef>
            </a:pPr>
            <a:r>
              <a:rPr lang="en-US" sz="38856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02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15" name="AutoShape 15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z="1800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05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ACA3DE-0C05-2420-631C-7AEB467A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70" y="3176261"/>
            <a:ext cx="8386282" cy="6017275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A559567E-AA5C-E4D8-5F63-2FBF2BC1C10E}"/>
              </a:ext>
            </a:extLst>
          </p:cNvPr>
          <p:cNvSpPr txBox="1"/>
          <p:nvPr/>
        </p:nvSpPr>
        <p:spPr>
          <a:xfrm>
            <a:off x="7449036" y="2745303"/>
            <a:ext cx="10094550" cy="46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ko-KR" altLang="en-US" sz="4000" u="none" dirty="0">
                <a:solidFill>
                  <a:srgbClr val="141414"/>
                </a:solidFill>
                <a:latin typeface="Arita Dotum Semi-Bold"/>
                <a:ea typeface="Arita Dotum Semi-Bold"/>
              </a:rPr>
              <a:t>＜＇</a:t>
            </a:r>
            <a:r>
              <a:rPr lang="ko-KR" altLang="en-US" sz="4000" u="none" dirty="0" err="1">
                <a:solidFill>
                  <a:srgbClr val="141414"/>
                </a:solidFill>
                <a:latin typeface="Arita Dotum Semi-Bold"/>
                <a:ea typeface="Arita Dotum Semi-Bold"/>
              </a:rPr>
              <a:t>휠비＇에서</a:t>
            </a:r>
            <a:r>
              <a:rPr lang="ko-KR" altLang="en-US" sz="4000" dirty="0">
                <a:solidFill>
                  <a:srgbClr val="141414"/>
                </a:solidFill>
                <a:latin typeface="Arita Dotum Semi-Bold"/>
                <a:ea typeface="Arita Dotum Semi-Bold"/>
              </a:rPr>
              <a:t>  </a:t>
            </a:r>
            <a:r>
              <a:rPr lang="ko-KR" altLang="en-US" sz="4000" u="none" dirty="0">
                <a:solidFill>
                  <a:srgbClr val="141414"/>
                </a:solidFill>
                <a:latin typeface="Arita Dotum Semi-Bold"/>
                <a:ea typeface="Arita Dotum Semi-Bold"/>
              </a:rPr>
              <a:t>교내시설을  검색했을  때＞</a:t>
            </a:r>
            <a:endParaRPr lang="en-US" sz="4000" u="none" dirty="0">
              <a:solidFill>
                <a:srgbClr val="141414"/>
              </a:solidFill>
              <a:latin typeface="Arita Dotum Semi-Bold"/>
              <a:ea typeface="Arita Dotum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-914400" y="-900537"/>
            <a:ext cx="7509302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7"/>
              </a:lnSpc>
              <a:spcBef>
                <a:spcPct val="0"/>
              </a:spcBef>
            </a:pPr>
            <a:r>
              <a:rPr lang="en-US" sz="38856" dirty="0">
                <a:solidFill>
                  <a:srgbClr val="141414">
                    <a:alpha val="4706"/>
                  </a:srgbClr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3746" y="901549"/>
            <a:ext cx="14392654" cy="116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41414"/>
                </a:solidFill>
                <a:latin typeface="Arita Dotum Semi-Bold" panose="020B0600000101010101" charset="-127"/>
                <a:ea typeface="Arita Dotum Semi-Bold" panose="020B0600000101010101" charset="-127"/>
              </a:rPr>
              <a:t>비교 분석</a:t>
            </a:r>
            <a:endParaRPr lang="en-US" sz="7200" u="none" dirty="0">
              <a:solidFill>
                <a:srgbClr val="141414"/>
              </a:solidFill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15" name="AutoShape 15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0</a:t>
              </a:r>
              <a:r>
                <a:rPr lang="en-US" dirty="0">
                  <a:solidFill>
                    <a:srgbClr val="FFFFFF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6</a:t>
              </a:r>
              <a:endParaRPr lang="en-US" sz="1800" dirty="0">
                <a:solidFill>
                  <a:srgbClr val="FFFFFF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</p:grpSp>
      <p:sp>
        <p:nvSpPr>
          <p:cNvPr id="2" name="Freeform 21">
            <a:extLst>
              <a:ext uri="{FF2B5EF4-FFF2-40B4-BE49-F238E27FC236}">
                <a16:creationId xmlns:a16="http://schemas.microsoft.com/office/drawing/2014/main" id="{8745AF3A-7AFB-414D-19F4-7BA33725E8D9}"/>
              </a:ext>
            </a:extLst>
          </p:cNvPr>
          <p:cNvSpPr/>
          <p:nvPr/>
        </p:nvSpPr>
        <p:spPr>
          <a:xfrm>
            <a:off x="1154373" y="1015047"/>
            <a:ext cx="1025045" cy="1070079"/>
          </a:xfrm>
          <a:custGeom>
            <a:avLst/>
            <a:gdLst/>
            <a:ahLst/>
            <a:cxnLst/>
            <a:rect l="l" t="t" r="r" b="b"/>
            <a:pathLst>
              <a:path w="951459" h="979967">
                <a:moveTo>
                  <a:pt x="0" y="0"/>
                </a:moveTo>
                <a:lnTo>
                  <a:pt x="951459" y="0"/>
                </a:lnTo>
                <a:lnTo>
                  <a:pt x="951459" y="979967"/>
                </a:lnTo>
                <a:lnTo>
                  <a:pt x="0" y="979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rita Dotum Semi-Bold" panose="020B0600000101010101" charset="-127"/>
              <a:ea typeface="Arita Dotum Semi-Bold" panose="020B0600000101010101" charset="-12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ED0438-5115-5B7B-7CC5-603211F64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36117"/>
              </p:ext>
            </p:extLst>
          </p:nvPr>
        </p:nvGraphicFramePr>
        <p:xfrm>
          <a:off x="1685945" y="2361274"/>
          <a:ext cx="14036939" cy="7270750"/>
        </p:xfrm>
        <a:graphic>
          <a:graphicData uri="http://schemas.openxmlformats.org/drawingml/2006/table">
            <a:tbl>
              <a:tblPr/>
              <a:tblGrid>
                <a:gridCol w="474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b="1" dirty="0" err="1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카카오맵</a:t>
                      </a:r>
                      <a:r>
                        <a:rPr lang="en-US" altLang="ko-KR" sz="3000" b="1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(</a:t>
                      </a:r>
                      <a:r>
                        <a:rPr lang="en-US" sz="3000" b="1" dirty="0" err="1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Kakaomap</a:t>
                      </a: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)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b="1" dirty="0" err="1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휠비</a:t>
                      </a:r>
                      <a:r>
                        <a:rPr lang="en-US" altLang="ko-KR" sz="3000" b="1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(</a:t>
                      </a:r>
                      <a:r>
                        <a:rPr lang="en-US" altLang="ko-KR" sz="3000" b="1" dirty="0" err="1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WheelVi</a:t>
                      </a:r>
                      <a:r>
                        <a:rPr lang="en-US" altLang="ko-KR" sz="3000" b="1" dirty="0">
                          <a:solidFill>
                            <a:srgbClr val="FFFFFF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)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FFFF00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프로젝트</a:t>
                      </a:r>
                      <a:endParaRPr lang="en-US" sz="3000" b="1" dirty="0">
                        <a:solidFill>
                          <a:srgbClr val="FFFF00"/>
                        </a:solidFill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교내시설이 검색되는가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4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휠체어 사용자를 위한 기능이 제공되는가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노드의 위치가 정확한가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14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계단과 같은 교내 장애물들을 고려하였는가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6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엘리베이터 사용을 고려하였는가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6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141414"/>
                          </a:solidFill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보행로의 폭이나 경사도를 고려하였는가</a:t>
                      </a:r>
                      <a:endParaRPr lang="en-US" sz="3000" b="1" dirty="0">
                        <a:latin typeface="Arita Dotum Semi-Bold" panose="020B0600000101010101" charset="-127"/>
                        <a:ea typeface="Arita Dotum Semi-Bold" panose="020B0600000101010101" charset="-127"/>
                      </a:endParaRP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X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4000" b="1" dirty="0">
                          <a:latin typeface="Arita Dotum Semi-Bold" panose="020B0600000101010101" charset="-127"/>
                          <a:ea typeface="Arita Dotum Semi-Bold" panose="020B0600000101010101" charset="-127"/>
                        </a:rPr>
                        <a:t>O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2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56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3315" y="4395029"/>
            <a:ext cx="14816071" cy="2282445"/>
            <a:chOff x="0" y="0"/>
            <a:chExt cx="19754761" cy="304325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9735711" cy="0"/>
            </a:xfrm>
            <a:prstGeom prst="line">
              <a:avLst/>
            </a:prstGeom>
            <a:ln w="38100" cap="flat">
              <a:solidFill>
                <a:srgbClr val="0A27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rot="-5400000">
              <a:off x="18223606" y="1512105"/>
              <a:ext cx="3036909" cy="0"/>
            </a:xfrm>
            <a:prstGeom prst="line">
              <a:avLst/>
            </a:prstGeom>
            <a:ln w="25400" cap="flat">
              <a:solidFill>
                <a:srgbClr val="0A27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017859"/>
              <a:ext cx="19754761" cy="0"/>
            </a:xfrm>
            <a:prstGeom prst="line">
              <a:avLst/>
            </a:prstGeom>
            <a:ln w="25400" cap="flat">
              <a:solidFill>
                <a:srgbClr val="0A27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3000" y="4045406"/>
            <a:ext cx="3755963" cy="760829"/>
            <a:chOff x="0" y="0"/>
            <a:chExt cx="5007950" cy="10144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007950" cy="1014438"/>
              <a:chOff x="0" y="0"/>
              <a:chExt cx="1370185" cy="2775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70185" cy="277552"/>
              </a:xfrm>
              <a:custGeom>
                <a:avLst/>
                <a:gdLst/>
                <a:ahLst/>
                <a:cxnLst/>
                <a:rect l="l" t="t" r="r" b="b"/>
                <a:pathLst>
                  <a:path w="1370185" h="277552">
                    <a:moveTo>
                      <a:pt x="0" y="0"/>
                    </a:moveTo>
                    <a:lnTo>
                      <a:pt x="1370185" y="0"/>
                    </a:lnTo>
                    <a:lnTo>
                      <a:pt x="1370185" y="277552"/>
                    </a:lnTo>
                    <a:lnTo>
                      <a:pt x="0" y="277552"/>
                    </a:lnTo>
                    <a:close/>
                  </a:path>
                </a:pathLst>
              </a:custGeom>
              <a:solidFill>
                <a:srgbClr val="0A27CD"/>
              </a:solidFill>
              <a:ln w="28575" cap="sq">
                <a:solidFill>
                  <a:srgbClr val="0A27C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12867" y="167494"/>
              <a:ext cx="458221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u="none" dirty="0">
                  <a:solidFill>
                    <a:srgbClr val="FFFFFF"/>
                  </a:solidFill>
                  <a:ea typeface="Arita Dotum Semi-Bold"/>
                </a:rPr>
                <a:t>사용모드 선택</a:t>
              </a:r>
              <a:endParaRPr lang="en-US" sz="3300" u="none" dirty="0">
                <a:solidFill>
                  <a:srgbClr val="FFFFFF"/>
                </a:solidFill>
                <a:ea typeface="Arita Dotum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3000" y="6297043"/>
            <a:ext cx="3755963" cy="760829"/>
            <a:chOff x="0" y="0"/>
            <a:chExt cx="1370185" cy="277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0185" cy="277552"/>
            </a:xfrm>
            <a:custGeom>
              <a:avLst/>
              <a:gdLst/>
              <a:ahLst/>
              <a:cxnLst/>
              <a:rect l="l" t="t" r="r" b="b"/>
              <a:pathLst>
                <a:path w="1370185" h="277552">
                  <a:moveTo>
                    <a:pt x="0" y="0"/>
                  </a:moveTo>
                  <a:lnTo>
                    <a:pt x="1370185" y="0"/>
                  </a:lnTo>
                  <a:lnTo>
                    <a:pt x="1370185" y="277552"/>
                  </a:lnTo>
                  <a:lnTo>
                    <a:pt x="0" y="2775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A27C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2650" y="6420298"/>
            <a:ext cx="3436662" cy="504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141414"/>
                </a:solidFill>
                <a:ea typeface="Arita Dotum Semi-Bold"/>
              </a:rPr>
              <a:t>전체 구상도 제공</a:t>
            </a:r>
            <a:endParaRPr lang="en-US" sz="3300" dirty="0">
              <a:solidFill>
                <a:srgbClr val="141414"/>
              </a:solidFill>
              <a:ea typeface="Arita Dotum Semi-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346535" y="4045406"/>
            <a:ext cx="3755963" cy="760829"/>
            <a:chOff x="0" y="0"/>
            <a:chExt cx="1370185" cy="277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0185" cy="277552"/>
            </a:xfrm>
            <a:custGeom>
              <a:avLst/>
              <a:gdLst/>
              <a:ahLst/>
              <a:cxnLst/>
              <a:rect l="l" t="t" r="r" b="b"/>
              <a:pathLst>
                <a:path w="1370185" h="277552">
                  <a:moveTo>
                    <a:pt x="0" y="0"/>
                  </a:moveTo>
                  <a:lnTo>
                    <a:pt x="1370185" y="0"/>
                  </a:lnTo>
                  <a:lnTo>
                    <a:pt x="1370185" y="277552"/>
                  </a:lnTo>
                  <a:lnTo>
                    <a:pt x="0" y="2775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A27C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06186" y="4168645"/>
            <a:ext cx="3436662" cy="504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141414"/>
                </a:solidFill>
                <a:ea typeface="Arita Dotum Semi-Bold"/>
              </a:rPr>
              <a:t>알고리즘 최적화</a:t>
            </a:r>
            <a:endParaRPr lang="en-US" sz="3300" dirty="0">
              <a:solidFill>
                <a:srgbClr val="141414"/>
              </a:solidFill>
              <a:ea typeface="Arita Dotum Semi-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550071" y="6297043"/>
            <a:ext cx="3755963" cy="760829"/>
            <a:chOff x="0" y="0"/>
            <a:chExt cx="1370185" cy="2775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0185" cy="277552"/>
            </a:xfrm>
            <a:custGeom>
              <a:avLst/>
              <a:gdLst/>
              <a:ahLst/>
              <a:cxnLst/>
              <a:rect l="l" t="t" r="r" b="b"/>
              <a:pathLst>
                <a:path w="1370185" h="277552">
                  <a:moveTo>
                    <a:pt x="0" y="0"/>
                  </a:moveTo>
                  <a:lnTo>
                    <a:pt x="1370185" y="0"/>
                  </a:lnTo>
                  <a:lnTo>
                    <a:pt x="1370185" y="277552"/>
                  </a:lnTo>
                  <a:lnTo>
                    <a:pt x="0" y="2775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A27C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709721" y="6420298"/>
            <a:ext cx="3436662" cy="504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141414"/>
                </a:solidFill>
                <a:ea typeface="Arita Dotum Semi-Bold"/>
              </a:rPr>
              <a:t>전력 사용량 적용</a:t>
            </a:r>
            <a:endParaRPr lang="en-US" sz="33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43000" y="5120795"/>
            <a:ext cx="3755962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 u="none" dirty="0">
                <a:solidFill>
                  <a:srgbClr val="141414"/>
                </a:solidFill>
                <a:ea typeface="Arita Dotum Medium"/>
              </a:rPr>
              <a:t>기존의 걷기모드와 휠체어 사용 모드 중 선택할 수 있도록 수정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079730" y="5120090"/>
            <a:ext cx="4234191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 u="none" dirty="0">
                <a:solidFill>
                  <a:srgbClr val="141414"/>
                </a:solidFill>
                <a:latin typeface="Arita Dotum Medium"/>
                <a:ea typeface="Arita Dotum Medium"/>
              </a:rPr>
              <a:t>휠체어 사용모드의 알고리즘을 </a:t>
            </a:r>
            <a:r>
              <a:rPr lang="ko-KR" altLang="en-US" sz="2400" u="none" dirty="0" err="1">
                <a:solidFill>
                  <a:srgbClr val="141414"/>
                </a:solidFill>
                <a:latin typeface="Arita Dotum Medium"/>
                <a:ea typeface="Arita Dotum Medium"/>
              </a:rPr>
              <a:t>다익스트라</a:t>
            </a:r>
            <a:r>
              <a:rPr lang="ko-KR" altLang="en-US" sz="2400" u="none" dirty="0">
                <a:solidFill>
                  <a:srgbClr val="141414"/>
                </a:solidFill>
                <a:latin typeface="Arita Dotum Medium"/>
                <a:ea typeface="Arita Dotum Medium"/>
              </a:rPr>
              <a:t> 알고리즘으로 적용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644103" y="-270004"/>
            <a:ext cx="5950093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25522" y="1448150"/>
            <a:ext cx="472409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개발목표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9" name="AutoShape 2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z="1800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ta Dotum Semi-Bold"/>
                </a:rPr>
                <a:t>07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375359" y="4045406"/>
            <a:ext cx="4158716" cy="760829"/>
            <a:chOff x="0" y="0"/>
            <a:chExt cx="5007950" cy="101443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5007950" cy="1014438"/>
              <a:chOff x="0" y="0"/>
              <a:chExt cx="1370185" cy="27755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370185" cy="277552"/>
              </a:xfrm>
              <a:custGeom>
                <a:avLst/>
                <a:gdLst/>
                <a:ahLst/>
                <a:cxnLst/>
                <a:rect l="l" t="t" r="r" b="b"/>
                <a:pathLst>
                  <a:path w="1370185" h="277552">
                    <a:moveTo>
                      <a:pt x="0" y="0"/>
                    </a:moveTo>
                    <a:lnTo>
                      <a:pt x="1370185" y="0"/>
                    </a:lnTo>
                    <a:lnTo>
                      <a:pt x="1370185" y="277552"/>
                    </a:lnTo>
                    <a:lnTo>
                      <a:pt x="0" y="277552"/>
                    </a:lnTo>
                    <a:close/>
                  </a:path>
                </a:pathLst>
              </a:custGeom>
              <a:solidFill>
                <a:srgbClr val="0A27CD"/>
              </a:solidFill>
              <a:ln w="28575" cap="sq">
                <a:solidFill>
                  <a:srgbClr val="0A27C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12867" y="167495"/>
              <a:ext cx="4582215" cy="65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u="none" dirty="0">
                  <a:solidFill>
                    <a:srgbClr val="FFFFFF"/>
                  </a:solidFill>
                  <a:ea typeface="Arita Dotum Semi-Bold"/>
                </a:rPr>
                <a:t>휠체어 제약사항 고려</a:t>
              </a:r>
              <a:endParaRPr lang="en-US" sz="3300" u="none" dirty="0">
                <a:solidFill>
                  <a:srgbClr val="FFFFFF"/>
                </a:solidFill>
                <a:ea typeface="Arita Dotum Semi-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346535" y="6297059"/>
            <a:ext cx="3755963" cy="760829"/>
            <a:chOff x="0" y="0"/>
            <a:chExt cx="5007950" cy="1014438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5007950" cy="1014438"/>
              <a:chOff x="0" y="0"/>
              <a:chExt cx="1370185" cy="27755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70185" cy="277552"/>
              </a:xfrm>
              <a:custGeom>
                <a:avLst/>
                <a:gdLst/>
                <a:ahLst/>
                <a:cxnLst/>
                <a:rect l="l" t="t" r="r" b="b"/>
                <a:pathLst>
                  <a:path w="1370185" h="277552">
                    <a:moveTo>
                      <a:pt x="0" y="0"/>
                    </a:moveTo>
                    <a:lnTo>
                      <a:pt x="1370185" y="0"/>
                    </a:lnTo>
                    <a:lnTo>
                      <a:pt x="1370185" y="277552"/>
                    </a:lnTo>
                    <a:lnTo>
                      <a:pt x="0" y="277552"/>
                    </a:lnTo>
                    <a:close/>
                  </a:path>
                </a:pathLst>
              </a:custGeom>
              <a:solidFill>
                <a:srgbClr val="0A27CD"/>
              </a:solidFill>
              <a:ln w="28575" cap="sq">
                <a:solidFill>
                  <a:srgbClr val="0A27C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12867" y="167494"/>
              <a:ext cx="4582216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300" u="none" dirty="0">
                  <a:solidFill>
                    <a:srgbClr val="FFFFFF"/>
                  </a:solidFill>
                  <a:ea typeface="Arita Dotum Semi-Bold"/>
                </a:rPr>
                <a:t>노드 간 거리 재계산</a:t>
              </a:r>
              <a:endParaRPr lang="en-US" sz="3300" u="none" dirty="0">
                <a:solidFill>
                  <a:srgbClr val="FFFFFF"/>
                </a:solidFill>
                <a:ea typeface="Arita Dotum Semi-Bold"/>
              </a:endParaRPr>
            </a:p>
          </p:txBody>
        </p:sp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3C77B700-B891-B60A-3321-B12EED5D494E}"/>
              </a:ext>
            </a:extLst>
          </p:cNvPr>
          <p:cNvSpPr txBox="1"/>
          <p:nvPr/>
        </p:nvSpPr>
        <p:spPr>
          <a:xfrm>
            <a:off x="11375359" y="5115889"/>
            <a:ext cx="4234187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 u="none" dirty="0">
                <a:solidFill>
                  <a:srgbClr val="141414"/>
                </a:solidFill>
                <a:ea typeface="Arita Dotum Medium"/>
              </a:rPr>
              <a:t>일정 수치 이상의 경사도 및  장애물들을 제외한 경로만을 사용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27007D3D-F5BF-67C2-682C-1A4CC51C5C08}"/>
              </a:ext>
            </a:extLst>
          </p:cNvPr>
          <p:cNvSpPr txBox="1"/>
          <p:nvPr/>
        </p:nvSpPr>
        <p:spPr>
          <a:xfrm>
            <a:off x="11546059" y="7427037"/>
            <a:ext cx="3755964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 u="none" dirty="0">
                <a:solidFill>
                  <a:srgbClr val="141414"/>
                </a:solidFill>
                <a:ea typeface="Arita Dotum Medium"/>
              </a:rPr>
              <a:t>전동휠체어는 모터의 전력 </a:t>
            </a:r>
            <a:r>
              <a:rPr lang="ko-KR" altLang="en-US" sz="2400" u="none">
                <a:solidFill>
                  <a:srgbClr val="141414"/>
                </a:solidFill>
                <a:ea typeface="Arita Dotum Medium"/>
              </a:rPr>
              <a:t>사용량이 기준임을 참고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CFECEE97-E954-3A4D-87DD-86AC43BD0378}"/>
              </a:ext>
            </a:extLst>
          </p:cNvPr>
          <p:cNvSpPr txBox="1"/>
          <p:nvPr/>
        </p:nvSpPr>
        <p:spPr>
          <a:xfrm>
            <a:off x="5994203" y="7419253"/>
            <a:ext cx="4460625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 u="none" dirty="0">
                <a:solidFill>
                  <a:srgbClr val="141414"/>
                </a:solidFill>
                <a:ea typeface="Arita Dotum Medium"/>
              </a:rPr>
              <a:t>기존의 열량 기준 계산법에서 전동휠체어의 전력 사용량 적용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E9F633B1-D171-01A5-AF88-D1602FFD0A12}"/>
              </a:ext>
            </a:extLst>
          </p:cNvPr>
          <p:cNvSpPr txBox="1"/>
          <p:nvPr/>
        </p:nvSpPr>
        <p:spPr>
          <a:xfrm>
            <a:off x="1493054" y="7423453"/>
            <a:ext cx="3246258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141414"/>
                </a:solidFill>
                <a:latin typeface="Arita Dotum Medium"/>
                <a:ea typeface="Arita Dotum Medium"/>
              </a:rPr>
              <a:t>동국대학교의 교내 전체 구상도를 제공</a:t>
            </a:r>
            <a:endParaRPr lang="en-US" sz="2400" u="none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82315406-F8D1-8ECE-D3C0-D632C5E61E8B}"/>
              </a:ext>
            </a:extLst>
          </p:cNvPr>
          <p:cNvSpPr/>
          <p:nvPr/>
        </p:nvSpPr>
        <p:spPr>
          <a:xfrm>
            <a:off x="5994202" y="1326374"/>
            <a:ext cx="1156085" cy="1228724"/>
          </a:xfrm>
          <a:custGeom>
            <a:avLst/>
            <a:gdLst/>
            <a:ahLst/>
            <a:cxnLst/>
            <a:rect l="l" t="t" r="r" b="b"/>
            <a:pathLst>
              <a:path w="963931" h="979967">
                <a:moveTo>
                  <a:pt x="0" y="0"/>
                </a:moveTo>
                <a:lnTo>
                  <a:pt x="963931" y="0"/>
                </a:lnTo>
                <a:lnTo>
                  <a:pt x="963931" y="979967"/>
                </a:lnTo>
                <a:lnTo>
                  <a:pt x="0" y="97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123" y="2714464"/>
            <a:ext cx="8350457" cy="682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1. A</a:t>
            </a:r>
            <a:r>
              <a:rPr lang="ko-KR" altLang="en-US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Star Algorithm</a:t>
            </a: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   -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성능속도 증감에 초점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 </a:t>
            </a:r>
          </a:p>
          <a:p>
            <a:pPr>
              <a:lnSpc>
                <a:spcPts val="6000"/>
              </a:lnSpc>
            </a:pP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2. </a:t>
            </a:r>
            <a:r>
              <a:rPr lang="ko-KR" altLang="en-US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걷기 열량 계산</a:t>
            </a:r>
            <a:endParaRPr lang="en-US" altLang="ko-KR" sz="3200" b="1" dirty="0">
              <a:solidFill>
                <a:srgbClr val="0A27CD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000" dirty="0">
                <a:solidFill>
                  <a:srgbClr val="141414"/>
                </a:solidFill>
                <a:latin typeface="Arita Dotum Medium"/>
                <a:ea typeface="Arita Dotum Medium"/>
              </a:rPr>
              <a:t>   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- 1.67x(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속도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)+0.15x(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경사도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)x(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속도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)+3.5</a:t>
            </a:r>
          </a:p>
          <a:p>
            <a:pPr>
              <a:lnSpc>
                <a:spcPts val="6000"/>
              </a:lnSpc>
            </a:pPr>
            <a:endParaRPr lang="en-US" altLang="ko-KR" sz="28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3. 2D </a:t>
            </a:r>
            <a:r>
              <a:rPr lang="ko-KR" altLang="en-US" sz="3200" b="1" dirty="0">
                <a:solidFill>
                  <a:srgbClr val="0A27CD"/>
                </a:solidFill>
                <a:latin typeface="Arita Dotum Medium"/>
                <a:ea typeface="Arita Dotum Medium"/>
              </a:rPr>
              <a:t>데이터</a:t>
            </a:r>
            <a:endParaRPr lang="en-US" altLang="ko-KR" sz="3200" b="1" dirty="0">
              <a:solidFill>
                <a:srgbClr val="0A27CD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   -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위도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,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경도 외의 높이는 고려하지 않음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   -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동국대 교내 건물들의 입구는 여러 층에 있음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629650" y="0"/>
            <a:ext cx="8629650" cy="10287000"/>
            <a:chOff x="0" y="0"/>
            <a:chExt cx="3175918" cy="378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918" cy="3785862"/>
            </a:xfrm>
            <a:custGeom>
              <a:avLst/>
              <a:gdLst/>
              <a:ahLst/>
              <a:cxnLst/>
              <a:rect l="l" t="t" r="r" b="b"/>
              <a:pathLst>
                <a:path w="3175918" h="3785862">
                  <a:moveTo>
                    <a:pt x="0" y="0"/>
                  </a:moveTo>
                  <a:lnTo>
                    <a:pt x="3175918" y="0"/>
                  </a:lnTo>
                  <a:lnTo>
                    <a:pt x="3175918" y="3785862"/>
                  </a:lnTo>
                  <a:lnTo>
                    <a:pt x="0" y="3785862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3999" y="2714464"/>
            <a:ext cx="7735253" cy="682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b="1" dirty="0">
                <a:solidFill>
                  <a:srgbClr val="FFFF00"/>
                </a:solidFill>
                <a:latin typeface="Arita Dotum Medium"/>
                <a:ea typeface="Arita Dotum Medium"/>
              </a:rPr>
              <a:t>1. Dijkstra’s Algorithm</a:t>
            </a:r>
          </a:p>
          <a:p>
            <a:pPr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   - 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최단거리나 이동시간보다 경사도</a:t>
            </a:r>
            <a:r>
              <a:rPr lang="en-US" altLang="ko-K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,  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계단을</a:t>
            </a:r>
            <a:r>
              <a:rPr lang="en-US" altLang="ko-K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	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피하는 것이 주 목적</a:t>
            </a:r>
            <a:endParaRPr lang="en-US" altLang="ko-KR" sz="3200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b="1" dirty="0">
                <a:solidFill>
                  <a:srgbClr val="FFFF00"/>
                </a:solidFill>
                <a:latin typeface="Arita Dotum Medium"/>
                <a:ea typeface="Arita Dotum Medium"/>
              </a:rPr>
              <a:t>2. </a:t>
            </a:r>
            <a:r>
              <a:rPr lang="ko-KR" altLang="en-US" sz="3200" b="1" dirty="0">
                <a:solidFill>
                  <a:srgbClr val="FFFF00"/>
                </a:solidFill>
                <a:latin typeface="Arita Dotum Medium"/>
                <a:ea typeface="Arita Dotum Medium"/>
              </a:rPr>
              <a:t>전동 휠체어 전력 계산</a:t>
            </a:r>
            <a:endParaRPr lang="en-US" altLang="ko-KR" sz="3200" b="1" dirty="0">
              <a:solidFill>
                <a:srgbClr val="FFFF00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   - P=M*g*(f*cos(</a:t>
            </a:r>
            <a:r>
              <a:rPr lang="el-G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α)+</a:t>
            </a: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sin(</a:t>
            </a:r>
            <a:r>
              <a:rPr lang="el-G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α))</a:t>
            </a: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*V*</a:t>
            </a:r>
            <a:r>
              <a:rPr lang="el-G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η</a:t>
            </a:r>
            <a:endParaRPr lang="en-US" sz="3200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   - Typhoon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II 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휠체어 기준</a:t>
            </a:r>
            <a:endParaRPr lang="en-US" altLang="ko-KR" sz="3200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b="1" dirty="0">
                <a:solidFill>
                  <a:srgbClr val="FFFF00"/>
                </a:solidFill>
                <a:latin typeface="Arita Dotum Medium"/>
                <a:ea typeface="Arita Dotum Medium"/>
              </a:rPr>
              <a:t>3. 3D </a:t>
            </a:r>
            <a:r>
              <a:rPr lang="ko-KR" altLang="en-US" sz="3200" b="1" dirty="0">
                <a:solidFill>
                  <a:srgbClr val="FFFF00"/>
                </a:solidFill>
                <a:latin typeface="Arita Dotum Medium"/>
                <a:ea typeface="Arita Dotum Medium"/>
              </a:rPr>
              <a:t>데이터</a:t>
            </a:r>
            <a:endParaRPr lang="en-US" altLang="ko-KR" sz="3200" b="1" dirty="0">
              <a:solidFill>
                <a:srgbClr val="FFFF00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   - 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건물 내의 특정 공간으로의 이동이 목적</a:t>
            </a:r>
            <a:endParaRPr lang="en-US" altLang="ko-KR" sz="3200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    - </a:t>
            </a:r>
            <a:r>
              <a:rPr lang="ko-KR" altLang="en-US" sz="3200" dirty="0">
                <a:solidFill>
                  <a:srgbClr val="FFFFFF"/>
                </a:solidFill>
                <a:latin typeface="Arita Dotum Medium"/>
                <a:ea typeface="Arita Dotum Medium"/>
              </a:rPr>
              <a:t>층수 및 입구를 고려한 공간적 데이터 이용</a:t>
            </a:r>
            <a:endParaRPr lang="en-US" sz="3200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10" name="AutoShape 10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Arita Dotum Semi-Bold"/>
                </a:rPr>
                <a:t>08</a:t>
              </a:r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C1E5C7E6-9AA8-DB21-875C-D2CF080804EB}"/>
              </a:ext>
            </a:extLst>
          </p:cNvPr>
          <p:cNvSpPr txBox="1"/>
          <p:nvPr/>
        </p:nvSpPr>
        <p:spPr>
          <a:xfrm>
            <a:off x="-526514" y="-723900"/>
            <a:ext cx="5950093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05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F29FB264-2563-7ACC-82AC-D199DE2B4053}"/>
              </a:ext>
            </a:extLst>
          </p:cNvPr>
          <p:cNvSpPr txBox="1"/>
          <p:nvPr/>
        </p:nvSpPr>
        <p:spPr>
          <a:xfrm>
            <a:off x="1844760" y="501469"/>
            <a:ext cx="432100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변경사항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705AA0CF-9B2D-5291-CCC9-D5BEEDDCBEC4}"/>
              </a:ext>
            </a:extLst>
          </p:cNvPr>
          <p:cNvSpPr/>
          <p:nvPr/>
        </p:nvSpPr>
        <p:spPr>
          <a:xfrm>
            <a:off x="739861" y="616579"/>
            <a:ext cx="1104900" cy="1113615"/>
          </a:xfrm>
          <a:custGeom>
            <a:avLst/>
            <a:gdLst/>
            <a:ahLst/>
            <a:cxnLst/>
            <a:rect l="l" t="t" r="r" b="b"/>
            <a:pathLst>
              <a:path w="1026632" h="979967">
                <a:moveTo>
                  <a:pt x="0" y="0"/>
                </a:moveTo>
                <a:lnTo>
                  <a:pt x="1026632" y="0"/>
                </a:lnTo>
                <a:lnTo>
                  <a:pt x="1026632" y="979967"/>
                </a:lnTo>
                <a:lnTo>
                  <a:pt x="0" y="97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C9DA5D9-2BF2-C125-97B5-C92D802FF77B}"/>
              </a:ext>
            </a:extLst>
          </p:cNvPr>
          <p:cNvSpPr txBox="1"/>
          <p:nvPr/>
        </p:nvSpPr>
        <p:spPr>
          <a:xfrm>
            <a:off x="804492" y="1873378"/>
            <a:ext cx="6932386" cy="7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4800" dirty="0">
                <a:solidFill>
                  <a:srgbClr val="141414"/>
                </a:solidFill>
                <a:latin typeface="Arita Dotum Medium"/>
                <a:ea typeface="Arita Dotum Medium"/>
              </a:rPr>
              <a:t>변경 전</a:t>
            </a:r>
            <a:r>
              <a:rPr lang="en-US" altLang="ko-KR" sz="4800" dirty="0">
                <a:solidFill>
                  <a:srgbClr val="141414"/>
                </a:solidFill>
                <a:latin typeface="Arita Dotum Medium"/>
                <a:ea typeface="Arita Dotum Medium"/>
              </a:rPr>
              <a:t>(</a:t>
            </a:r>
            <a:r>
              <a:rPr lang="ko-KR" altLang="en-US" sz="4800" dirty="0">
                <a:solidFill>
                  <a:srgbClr val="141414"/>
                </a:solidFill>
                <a:latin typeface="Arita Dotum Medium"/>
                <a:ea typeface="Arita Dotum Medium"/>
              </a:rPr>
              <a:t>기존</a:t>
            </a:r>
            <a:r>
              <a:rPr lang="en-US" altLang="ko-KR" sz="4800" dirty="0">
                <a:solidFill>
                  <a:srgbClr val="141414"/>
                </a:solidFill>
                <a:latin typeface="Arita Dotum Medium"/>
                <a:ea typeface="Arita Dotum Medium"/>
              </a:rPr>
              <a:t>)</a:t>
            </a:r>
            <a:endParaRPr lang="en-US" sz="4800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95E11173-819E-7DEB-0CA7-61B24F00DD9C}"/>
              </a:ext>
            </a:extLst>
          </p:cNvPr>
          <p:cNvSpPr txBox="1"/>
          <p:nvPr/>
        </p:nvSpPr>
        <p:spPr>
          <a:xfrm>
            <a:off x="9434142" y="1873378"/>
            <a:ext cx="6932386" cy="7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4800" dirty="0">
                <a:solidFill>
                  <a:srgbClr val="FFFFFF"/>
                </a:solidFill>
                <a:latin typeface="Arita Dotum Medium"/>
                <a:ea typeface="Arita Dotum Medium"/>
              </a:rPr>
              <a:t>변경 후</a:t>
            </a:r>
            <a:endParaRPr lang="en-US" sz="4800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EC3BAB7-12B8-771B-68B4-6E6A8D39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78" y="2564244"/>
            <a:ext cx="7615654" cy="76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-381000" y="-800100"/>
            <a:ext cx="66294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945"/>
              </a:lnSpc>
              <a:spcBef>
                <a:spcPct val="0"/>
              </a:spcBef>
            </a:pPr>
            <a:r>
              <a:rPr lang="en-US" sz="30788" dirty="0">
                <a:solidFill>
                  <a:srgbClr val="141414">
                    <a:alpha val="4706"/>
                  </a:srgbClr>
                </a:solidFill>
                <a:latin typeface="Arita Dotum Semi-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4941" y="947486"/>
            <a:ext cx="472409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41414"/>
                </a:solidFill>
                <a:ea typeface="Arita Dotum Semi-Bold"/>
              </a:rPr>
              <a:t>개발내용</a:t>
            </a:r>
            <a:endParaRPr lang="en-US" sz="8000" dirty="0">
              <a:solidFill>
                <a:srgbClr val="141414"/>
              </a:solidFill>
              <a:ea typeface="Arita Dotum Semi-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488823" y="654911"/>
            <a:ext cx="569655" cy="8976980"/>
            <a:chOff x="0" y="0"/>
            <a:chExt cx="759540" cy="11969307"/>
          </a:xfrm>
        </p:grpSpPr>
        <p:sp>
          <p:nvSpPr>
            <p:cNvPr id="21" name="AutoShape 21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 rot="5400000">
              <a:off x="-1042988" y="1243688"/>
              <a:ext cx="28931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 dirty="0" err="1">
                  <a:solidFill>
                    <a:srgbClr val="FFFFFF"/>
                  </a:solidFill>
                  <a:ea typeface="Arita Dotum Medium"/>
                </a:rPr>
                <a:t>프로젝트</a:t>
              </a:r>
              <a:r>
                <a:rPr lang="en-US" sz="1800" spc="270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pc="270" dirty="0">
                  <a:solidFill>
                    <a:srgbClr val="FFFFFF"/>
                  </a:solidFill>
                  <a:ea typeface="Arita Dotum Medium"/>
                </a:rPr>
                <a:t>중간발표</a:t>
              </a:r>
              <a:endParaRPr lang="en-US" sz="1800" spc="270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63719"/>
              <a:ext cx="75954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ta Dotum Semi-Bold"/>
                </a:rPr>
                <a:t>09</a:t>
              </a:r>
              <a:endParaRPr lang="en-US" sz="1800" dirty="0">
                <a:solidFill>
                  <a:srgbClr val="FFFFFF"/>
                </a:solidFill>
                <a:latin typeface="Arita Dotum Semi-Bold"/>
              </a:endParaRPr>
            </a:p>
          </p:txBody>
        </p: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A90C0D82-3EFE-C2B6-E7DD-67BE19CD7909}"/>
              </a:ext>
            </a:extLst>
          </p:cNvPr>
          <p:cNvSpPr txBox="1"/>
          <p:nvPr/>
        </p:nvSpPr>
        <p:spPr>
          <a:xfrm>
            <a:off x="8230081" y="3314370"/>
            <a:ext cx="3047519" cy="528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P: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정보문화관 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P</a:t>
            </a: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Q: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정보문화관 </a:t>
            </a: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Q</a:t>
            </a: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S: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학생회관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M: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본관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L: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중앙도서관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E: </a:t>
            </a:r>
            <a:r>
              <a:rPr lang="ko-KR" altLang="en-US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신공학관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141414"/>
                </a:solidFill>
                <a:latin typeface="Arita Dotum Medium"/>
                <a:ea typeface="Arita Dotum Medium"/>
              </a:rPr>
              <a:t>W: </a:t>
            </a:r>
            <a:r>
              <a:rPr lang="ko-KR" altLang="en-US" sz="3200" dirty="0" err="1">
                <a:solidFill>
                  <a:srgbClr val="141414"/>
                </a:solidFill>
                <a:latin typeface="Arita Dotum Medium"/>
                <a:ea typeface="Arita Dotum Medium"/>
              </a:rPr>
              <a:t>원흥관</a:t>
            </a:r>
            <a:endParaRPr lang="en-US" altLang="ko-KR" sz="3200" dirty="0">
              <a:solidFill>
                <a:srgbClr val="141414"/>
              </a:solidFill>
              <a:latin typeface="Arita Dotum Medium"/>
              <a:ea typeface="Arita Dotum Medium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9A787DF-38DD-95E8-F63C-04620EF0BFC9}"/>
              </a:ext>
            </a:extLst>
          </p:cNvPr>
          <p:cNvSpPr txBox="1"/>
          <p:nvPr/>
        </p:nvSpPr>
        <p:spPr>
          <a:xfrm>
            <a:off x="2933700" y="2394821"/>
            <a:ext cx="11274404" cy="46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</a:pPr>
            <a:r>
              <a:rPr lang="ko-KR" altLang="en-US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동국대학교 구조도 그래프</a:t>
            </a:r>
            <a:r>
              <a:rPr lang="en-US" altLang="ko-KR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(</a:t>
            </a:r>
            <a:r>
              <a:rPr lang="ko-KR" altLang="en-US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정보문화관</a:t>
            </a:r>
            <a:r>
              <a:rPr lang="en-US" altLang="ko-KR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~</a:t>
            </a:r>
            <a:r>
              <a:rPr lang="ko-KR" altLang="en-US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중앙도서관</a:t>
            </a:r>
            <a:r>
              <a:rPr lang="en-US" altLang="ko-KR" sz="4000" u="none" dirty="0">
                <a:solidFill>
                  <a:srgbClr val="0A27CD"/>
                </a:solidFill>
                <a:latin typeface="Arita Dotum Semi-Bold"/>
                <a:ea typeface="Arita Dotum Semi-Bold"/>
              </a:rPr>
              <a:t>)</a:t>
            </a:r>
            <a:endParaRPr lang="en-US" sz="4000" u="none" dirty="0">
              <a:solidFill>
                <a:srgbClr val="0A27CD"/>
              </a:solidFill>
              <a:latin typeface="Arita Dotum Semi-Bold"/>
              <a:ea typeface="Arita Dotum Semi-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E818AC-27A6-7A84-FA54-76FC2E3DCB8B}"/>
              </a:ext>
            </a:extLst>
          </p:cNvPr>
          <p:cNvSpPr txBox="1"/>
          <p:nvPr/>
        </p:nvSpPr>
        <p:spPr>
          <a:xfrm>
            <a:off x="11326207" y="5004127"/>
            <a:ext cx="590112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알파벳 뒤 숫자는 층수를 의미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ta Dotum Medium"/>
              <a:ea typeface="Arita Dotum Medium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ta Dotum Medium"/>
                <a:ea typeface="Arita Dotum Medium"/>
                <a:cs typeface="+mn-cs"/>
              </a:rPr>
              <a:t>추후 확장 예정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ta Dotum Medium"/>
              <a:ea typeface="Arita Dotum Medium"/>
              <a:cs typeface="+mn-cs"/>
            </a:endParaRPr>
          </a:p>
          <a:p>
            <a:endParaRPr lang="ko-KR" altLang="en-US" dirty="0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4870D0FD-6346-3553-63A7-BC112BEB8638}"/>
              </a:ext>
            </a:extLst>
          </p:cNvPr>
          <p:cNvSpPr/>
          <p:nvPr/>
        </p:nvSpPr>
        <p:spPr>
          <a:xfrm>
            <a:off x="1109278" y="1022490"/>
            <a:ext cx="1424843" cy="1156102"/>
          </a:xfrm>
          <a:custGeom>
            <a:avLst/>
            <a:gdLst/>
            <a:ahLst/>
            <a:cxnLst/>
            <a:rect l="l" t="t" r="r" b="b"/>
            <a:pathLst>
              <a:path w="1213923" h="979967">
                <a:moveTo>
                  <a:pt x="0" y="0"/>
                </a:moveTo>
                <a:lnTo>
                  <a:pt x="1213923" y="0"/>
                </a:lnTo>
                <a:lnTo>
                  <a:pt x="1213923" y="979968"/>
                </a:lnTo>
                <a:lnTo>
                  <a:pt x="0" y="97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918</Words>
  <Application>Microsoft Office PowerPoint</Application>
  <PresentationFormat>사용자 지정</PresentationFormat>
  <Paragraphs>264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Arita Dotum Medium</vt:lpstr>
      <vt:lpstr>Arita Dotum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회색 심플하고 미니멀한 프로젝트 플랜 비즈니스 프레젠테이션</dc:title>
  <cp:lastModifiedBy>승호 이</cp:lastModifiedBy>
  <cp:revision>2</cp:revision>
  <dcterms:created xsi:type="dcterms:W3CDTF">2006-08-16T00:00:00Z</dcterms:created>
  <dcterms:modified xsi:type="dcterms:W3CDTF">2024-05-12T05:18:45Z</dcterms:modified>
  <dc:identifier>DAGE5NxZIf4</dc:identifier>
</cp:coreProperties>
</file>